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9CCF-5BA9-4C25-BCC6-37EC9550C977}" type="datetimeFigureOut">
              <a:rPr lang="zh-TW" altLang="en-US" smtClean="0"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E025-0D0A-411B-9D55-EDDAA7AADDA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我獻上感謝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  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你恩典滿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謙卑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面前  萬事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皆屬於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  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爭戰在於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願不斷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  定睛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仰望你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我獻上感謝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我感謝你  耶穌  稱頌你聖名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你的慈愛存到永遠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我感謝你  耶穌  因你本為善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你的信實直到萬代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我獻上感謝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要以感謝進入你的門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要以讚美進入你的院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要以感謝進入你的門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要以讚美進入你的院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133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佈景主題1</vt:lpstr>
      <vt:lpstr>我獻上感謝</vt:lpstr>
      <vt:lpstr>我獻上感謝</vt:lpstr>
      <vt:lpstr>我獻上感謝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我獻上感謝</dc:title>
  <dc:creator>大唐</dc:creator>
  <cp:lastModifiedBy>Windows User</cp:lastModifiedBy>
  <cp:revision>2</cp:revision>
  <dcterms:created xsi:type="dcterms:W3CDTF">2018-03-23T02:41:48Z</dcterms:created>
  <dcterms:modified xsi:type="dcterms:W3CDTF">2019-09-07T04:20:07Z</dcterms:modified>
</cp:coreProperties>
</file>