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D8F-0522-4FB8-ADFD-836989C40F89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E606-C8EC-460A-B600-375CDF85F0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抱擁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不需把心意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假裝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需擔起百斤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需佯裝心花放臉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容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原來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心極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痛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抱擁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不需癡癡的去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需慨嘆夢中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只要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伸手觸碰奇妙便發生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抱擁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滿足  只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擁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像手執空氣每次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撲空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用每天每秒心事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沉重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轉半生心釋放因這抱擁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抱擁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神極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渴想  擁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懷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讓你得安息不再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省  天際翱翔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前面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再翻起風雪也不驚怕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48</TotalTime>
  <Words>138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抱擁</vt:lpstr>
      <vt:lpstr>抱擁</vt:lpstr>
      <vt:lpstr>抱擁</vt:lpstr>
      <vt:lpstr>抱擁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抱 擁</dc:title>
  <dc:creator>DAIDUONG</dc:creator>
  <cp:lastModifiedBy>Windows User</cp:lastModifiedBy>
  <cp:revision>3</cp:revision>
  <dcterms:created xsi:type="dcterms:W3CDTF">2014-05-17T11:04:13Z</dcterms:created>
  <dcterms:modified xsi:type="dcterms:W3CDTF">2019-09-07T03:21:20Z</dcterms:modified>
</cp:coreProperties>
</file>