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45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90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04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23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5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12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600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3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13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19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誰立志向敬真神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至死遵主訓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主必保護這等人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像但以理之軍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70351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像但以理為人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獨立專事神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能像他志向堅穩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纔堪作主民</a:t>
            </a:r>
          </a:p>
        </p:txBody>
      </p:sp>
    </p:spTree>
    <p:extLst>
      <p:ext uri="{BB962C8B-B14F-4D97-AF65-F5344CB8AC3E}">
        <p14:creationId xmlns:p14="http://schemas.microsoft.com/office/powerpoint/2010/main" val="1266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多少聖徒甘捨命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爭戰已得勝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奮勇為主成大功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像但以理盡忠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70351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像但以理為人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獨立專事神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能像他志向堅穩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纔堪作主民</a:t>
            </a:r>
          </a:p>
        </p:txBody>
      </p:sp>
    </p:spTree>
    <p:extLst>
      <p:ext uri="{BB962C8B-B14F-4D97-AF65-F5344CB8AC3E}">
        <p14:creationId xmlns:p14="http://schemas.microsoft.com/office/powerpoint/2010/main" val="320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兇猛如同歌利亞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我也不懼怕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靠主勝敵立奇功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像但以理英雄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70351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像但以理為人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獨立專事神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能像他志向堅穩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纔堪作主民</a:t>
            </a:r>
          </a:p>
        </p:txBody>
      </p:sp>
    </p:spTree>
    <p:extLst>
      <p:ext uri="{BB962C8B-B14F-4D97-AF65-F5344CB8AC3E}">
        <p14:creationId xmlns:p14="http://schemas.microsoft.com/office/powerpoint/2010/main" val="34676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福音旗幟已飄揚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凱旋歌高唱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撒但結隊雖來攻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效但以理之勇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70351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像但以理為人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獨立專事神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能像他志向堅穩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纔堪作主民</a:t>
            </a:r>
          </a:p>
        </p:txBody>
      </p:sp>
    </p:spTree>
    <p:extLst>
      <p:ext uri="{BB962C8B-B14F-4D97-AF65-F5344CB8AC3E}">
        <p14:creationId xmlns:p14="http://schemas.microsoft.com/office/powerpoint/2010/main" val="12916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【像但以理】</vt:lpstr>
      <vt:lpstr>【像但以理】</vt:lpstr>
      <vt:lpstr>【像但以理】</vt:lpstr>
      <vt:lpstr>【像但以理】</vt:lpstr>
      <vt:lpstr>【像但以理】</vt:lpstr>
      <vt:lpstr>【像但以理】</vt:lpstr>
      <vt:lpstr>【像但以理】</vt:lpstr>
      <vt:lpstr>【像但以理】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2020-10-27T20:56:00Z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