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599" r:id="rId2"/>
    <p:sldId id="1600" r:id="rId3"/>
    <p:sldId id="1601" r:id="rId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96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33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27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1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82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68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4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254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03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82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耶穌叫我發光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耶穌命兒童發光照人前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猶如細枝蠟燭照亮在夜間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在此黑暗世界需光普照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彼此在本地位當顯光耀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耶穌叫我發光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耶穌命兒童發光要明亮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我們光若變暗主都知甚清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因主由天鑒察看我光照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彼此在本地位當顯光耀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耶穌叫我發光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耶穌命兒童發光照世人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因有多種黑暗在世惡環境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罪惡窮困憂愁故必光照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彼此在本地位當顯光耀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153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【耶穌叫我發光】</vt:lpstr>
      <vt:lpstr>【耶穌叫我發光】</vt:lpstr>
      <vt:lpstr>【耶穌叫我發光】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2020-10-27T21:02:02Z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