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554" r:id="rId2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97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25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24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894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11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5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6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777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1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2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75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耶穌喜愛各種小孩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耶穌喜愛各種小孩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世上所有的小孩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無論紅黃黑白棕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都是耶穌心寶貝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耶穌喜愛世上所有的小孩</a:t>
            </a:r>
          </a:p>
        </p:txBody>
      </p:sp>
    </p:spTree>
    <p:extLst>
      <p:ext uri="{BB962C8B-B14F-4D97-AF65-F5344CB8AC3E}">
        <p14:creationId xmlns:p14="http://schemas.microsoft.com/office/powerpoint/2010/main" val="19322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50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Calibri</vt:lpstr>
      <vt:lpstr>Theme1</vt:lpstr>
      <vt:lpstr>【耶穌喜愛各種小孩】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2020-10-29T11:06:02Z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