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1589" r:id="rId2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25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93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433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846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33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100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379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747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399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864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530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187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我真心相信基督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耶穌基督真神兒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世救人釘十架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捨身流血贖我罪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愆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我釘死十字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我心相信真心相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託耶穌能得救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我心相信真心相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今相信到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</a:t>
            </a:r>
          </a:p>
        </p:txBody>
      </p:sp>
    </p:spTree>
    <p:extLst>
      <p:ext uri="{BB962C8B-B14F-4D97-AF65-F5344CB8AC3E}">
        <p14:creationId xmlns:p14="http://schemas.microsoft.com/office/powerpoint/2010/main" val="2612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69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</vt:lpstr>
      <vt:lpstr>新細明體</vt:lpstr>
      <vt:lpstr>Arial</vt:lpstr>
      <vt:lpstr>Calibri</vt:lpstr>
      <vt:lpstr>Theme1</vt:lpstr>
      <vt:lpstr>【我真心相信基督】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2020-10-29T11:09:58Z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