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1603" r:id="rId2"/>
    <p:sldId id="1604" r:id="rId3"/>
    <p:sldId id="1605" r:id="rId4"/>
    <p:sldId id="1606" r:id="rId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86" y="72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13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7692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1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9603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1657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038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757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98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929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693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948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10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天使夜謳歌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昔年天使終夜謳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主降臨為我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齊心頌唱動人聽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聞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使歡呼慶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賀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群使歌曰願世和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澤人類滿盈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世上民眾乘夜靜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使頌讚高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09662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1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0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天使夜謳歌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今時天使仍自天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降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報歡喜嘉音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在此勞碌困苦世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界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上歌聲動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遠勝世界寂寥憂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悶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煩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亂不堪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惟有穹蒼天使所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清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歌奧義精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09662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2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天使夜謳歌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在此世上艱</a:t>
            </a:r>
            <a:r>
              <a:rPr lang="zh-CN" altLang="en-US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民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負重任趨程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終歲辛勤無問昕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夕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勞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碌度日營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幸有快樂挺身翹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首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盼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望如夜將明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歇息片時即棄勞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苦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聽天使歌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吟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09662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3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天使夜謳歌</a:t>
            </a:r>
            <a:r>
              <a:rPr lang="en-US" altLang="zh-CN" sz="48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3"/>
            <a:ext cx="12192000" cy="52577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古時先知預言悉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詳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期將至無忘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天地萬物煥然一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歸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附太平君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</a:t>
            </a:r>
            <a:endParaRPr lang="en-US" altLang="zh-CN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彼時地上億萬生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靈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均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須大發歡聲</a:t>
            </a:r>
          </a:p>
          <a:p>
            <a:pPr marL="0" indent="0" algn="ctr">
              <a:buNone/>
            </a:pP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宛如在天一切天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en-US" altLang="zh-CN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心歡樂頌</a:t>
            </a:r>
            <a:r>
              <a:rPr lang="zh-CN" altLang="zh-TW" sz="5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稱</a:t>
            </a:r>
            <a:endParaRPr lang="zh-CN" altLang="zh-TW" sz="5400" b="1" dirty="0">
              <a:solidFill>
                <a:srgbClr val="00206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0" y="1609662"/>
            <a:ext cx="911424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</a:rPr>
              <a:t>4</a:t>
            </a:r>
            <a:r>
              <a:rPr lang="en-US" sz="5400" b="1" dirty="0" smtClean="0">
                <a:solidFill>
                  <a:srgbClr val="002060"/>
                </a:solidFill>
              </a:rPr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2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</TotalTime>
  <Words>260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Microsoft JhengHei</vt:lpstr>
      <vt:lpstr>新細明體</vt:lpstr>
      <vt:lpstr>Arial</vt:lpstr>
      <vt:lpstr>Calibri</vt:lpstr>
      <vt:lpstr>Theme1</vt:lpstr>
      <vt:lpstr>【天使夜謳歌】</vt:lpstr>
      <vt:lpstr>【天使夜謳歌】</vt:lpstr>
      <vt:lpstr>【天使夜謳歌】</vt:lpstr>
      <vt:lpstr>【天使夜謳歌】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138</cp:revision>
  <dcterms:created xsi:type="dcterms:W3CDTF">2015-05-17T04:39:00Z</dcterms:created>
  <dcterms:modified xsi:type="dcterms:W3CDTF">2020-10-30T09:58:54Z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