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4" r:id="rId2"/>
    <p:sldId id="1605" r:id="rId3"/>
    <p:sldId id="1606" r:id="rId4"/>
    <p:sldId id="1607" r:id="rId5"/>
    <p:sldId id="1608" r:id="rId6"/>
    <p:sldId id="1609" r:id="rId7"/>
    <p:sldId id="1610" r:id="rId8"/>
    <p:sldId id="1611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116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739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81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945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547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90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695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465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554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96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507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60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耶穌我救主降生伯利恆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耶穌我救主降生伯利恆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貧苦之嬰孩裏布放槽中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奇哉其來意足動我心懷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主來尋我  尋我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耶穌我救主降生伯利恆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主來尋我  尋我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主來尋我  尋我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奇哉其來意足動我心懷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主來尋我  尋我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耶穌我救主降生伯利恆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耶穌我恩主受死於苦架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救贖我靈魂還清我罪債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耶穌被釘死天地皆驚訝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主死救我  救我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耶穌我救主降生伯利恆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主死救我  救我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主死救我  救我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耶穌被釘死天地皆驚訝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主死救我  救我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耶穌我救主降生伯利恆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耶穌死三日從墓中復起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勝過撒但與死亡之權勢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主永遠活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必救我到底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主活為我  為我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耶穌我救主降生伯利恆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主活為我  為我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主活為我  為我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主永遠活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必救我到底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主活為我  為我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耶穌我救主降生伯利恆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耶穌有應許不久再臨世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信徒聞此言甚安慰快意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救主再降臨恩愛最奇異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主來接我  接我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耶穌我救主降生伯利恆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主來接我  接我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主來接我  接我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救主再降臨恩愛最奇異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主來接我  接我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9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368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【耶穌我救主降生伯利恆】</vt:lpstr>
      <vt:lpstr>【耶穌我救主降生伯利恆】</vt:lpstr>
      <vt:lpstr>【耶穌我救主降生伯利恆】</vt:lpstr>
      <vt:lpstr>【耶穌我救主降生伯利恆】</vt:lpstr>
      <vt:lpstr>【耶穌我救主降生伯利恆】</vt:lpstr>
      <vt:lpstr>【耶穌我救主降生伯利恆】</vt:lpstr>
      <vt:lpstr>【耶穌我救主降生伯利恆】</vt:lpstr>
      <vt:lpstr>【耶穌我救主降生伯利恆】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2020-10-30T10:08:32Z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