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620" r:id="rId2"/>
    <p:sldId id="1621" r:id="rId3"/>
    <p:sldId id="1622" r:id="rId4"/>
    <p:sldId id="1623" r:id="rId5"/>
    <p:sldId id="1624" r:id="rId6"/>
    <p:sldId id="1625" r:id="rId7"/>
    <p:sldId id="1626" r:id="rId8"/>
    <p:sldId id="1627" r:id="rId9"/>
    <p:sldId id="1628" r:id="rId10"/>
    <p:sldId id="1629" r:id="rId11"/>
    <p:sldId id="1630" r:id="rId12"/>
    <p:sldId id="1631" r:id="rId13"/>
    <p:sldId id="1632" r:id="rId14"/>
    <p:sldId id="1633" r:id="rId15"/>
    <p:sldId id="1634" r:id="rId16"/>
    <p:sldId id="1635" r:id="rId17"/>
    <p:sldId id="1636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976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714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668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98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5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13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3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203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222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562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90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59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84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時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刻蒙恩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65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無有一傷感我主不安慰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無有一眼淚我主不寶貴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92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7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無有一危險我主不同在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每時每刻我都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主恩愛</a:t>
            </a:r>
            <a:endParaRPr lang="zh-CN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92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主愛保守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每時每刻生命泉向我流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060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仰望主耶穌榮光就照臨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每時每刻我為救主子民</a:t>
            </a:r>
            <a:endParaRPr lang="zh-CN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9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無有一懦弱我主不扶助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無有一病患我主不看顧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92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4.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每時每刻我遇苦或遇福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耶穌我救主必時常保護</a:t>
            </a:r>
            <a:endParaRPr lang="zh-CN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92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4.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3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主愛保守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每時每刻生命泉向我流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35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仰望主耶穌榮光就照臨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每時每刻我為救主子民</a:t>
            </a:r>
            <a:endParaRPr lang="zh-CN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374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與耶穌同死因死反得生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與耶穌同活因活恩日增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92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9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仰望我恩主榮光必照臨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每時每刻我都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主鴻恩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92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6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主愛保守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每時每刻生命泉向我流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50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仰望主耶穌榮光就照臨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每時每刻我為救主子民</a:t>
            </a:r>
            <a:endParaRPr lang="zh-CN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072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無有一試探我主不開路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無有一重擔我主不擔當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92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6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無有一憂慮我主不與分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每時每刻我都得主鴻恩</a:t>
            </a:r>
            <a:endParaRPr lang="zh-CN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92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主愛保守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每時每刻生命泉向我流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792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仰望主耶穌榮光就照臨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每時每刻我為救主子民</a:t>
            </a:r>
            <a:endParaRPr lang="zh-CN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86864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340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84 時刻蒙恩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2020-10-30T10:34:46Z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