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B4AA-1402-46B5-846B-A57FD5AF7562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潔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全能主</a:t>
            </a:r>
          </a:p>
        </p:txBody>
      </p:sp>
    </p:spTree>
    <p:extLst>
      <p:ext uri="{BB962C8B-B14F-4D97-AF65-F5344CB8AC3E}">
        <p14:creationId xmlns:p14="http://schemas.microsoft.com/office/powerpoint/2010/main" val="15376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榮耀和尊貴  感謝都歸於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從永遠到永遠高坐寶座上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44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榮耀和尊貴  感謝都歸於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今在  永在君王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37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聖潔全能主   何等尊貴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榮耀至高神   我敬拜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1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聖潔全能主   至高的主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榮耀尊貴和頌讚都歸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75894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59</TotalTime>
  <Words>83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聖潔全能主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聖潔全能主</dc:title>
  <dc:creator>DaTang</dc:creator>
  <cp:lastModifiedBy>Windows User</cp:lastModifiedBy>
  <cp:revision>6</cp:revision>
  <dcterms:created xsi:type="dcterms:W3CDTF">2018-12-18T13:11:07Z</dcterms:created>
  <dcterms:modified xsi:type="dcterms:W3CDTF">2020-10-30T10:48:51Z</dcterms:modified>
</cp:coreProperties>
</file>