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1B83-BCEE-41D4-A1FA-45F394F0455A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1D9E-44E2-4C81-A2EF-1EFC5D37CE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1B83-BCEE-41D4-A1FA-45F394F0455A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1D9E-44E2-4C81-A2EF-1EFC5D37CE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1B83-BCEE-41D4-A1FA-45F394F0455A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1D9E-44E2-4C81-A2EF-1EFC5D37CE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1B83-BCEE-41D4-A1FA-45F394F0455A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1D9E-44E2-4C81-A2EF-1EFC5D37CE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1B83-BCEE-41D4-A1FA-45F394F0455A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1D9E-44E2-4C81-A2EF-1EFC5D37CE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1B83-BCEE-41D4-A1FA-45F394F0455A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1D9E-44E2-4C81-A2EF-1EFC5D37CE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1B83-BCEE-41D4-A1FA-45F394F0455A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1D9E-44E2-4C81-A2EF-1EFC5D37CE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1B83-BCEE-41D4-A1FA-45F394F0455A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1D9E-44E2-4C81-A2EF-1EFC5D37CE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1B83-BCEE-41D4-A1FA-45F394F0455A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1D9E-44E2-4C81-A2EF-1EFC5D37CE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1B83-BCEE-41D4-A1FA-45F394F0455A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1D9E-44E2-4C81-A2EF-1EFC5D37CE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1B83-BCEE-41D4-A1FA-45F394F0455A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1D9E-44E2-4C81-A2EF-1EFC5D37CE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1B83-BCEE-41D4-A1FA-45F394F0455A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81D9E-44E2-4C81-A2EF-1EFC5D37CE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榮耀國度降臨</a:t>
            </a:r>
          </a:p>
        </p:txBody>
      </p:sp>
    </p:spTree>
    <p:extLst>
      <p:ext uri="{BB962C8B-B14F-4D97-AF65-F5344CB8AC3E}">
        <p14:creationId xmlns:p14="http://schemas.microsoft.com/office/powerpoint/2010/main" val="896321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復興我們為失喪靈魂代求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建立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的教會傳揚福音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49591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榮耀在全地彰顯</a:t>
            </a:r>
            <a:endParaRPr lang="zh-TW" altLang="en-US" sz="6400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018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主我們謙卑屈膝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來跟隨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的話語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28122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在萬民中作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的子民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9436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主我們謙卑屈膝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定意為聖潔國民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57488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在萬國中宣揚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聖名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86618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榮耀國度降臨我們中間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聖靈降下焚燒眾人心靈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92033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復興我們為失喪靈魂代求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悔改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寶座前同心合意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97258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剛強壯膽往普天下去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326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榮耀國度降臨我們中間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聖靈降下焚燒眾人心靈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2939763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5</TotalTime>
  <Words>158</Words>
  <Application>Microsoft Office PowerPoint</Application>
  <PresentationFormat>Widescreen</PresentationFormat>
  <Paragraphs>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微軟正黑體</vt:lpstr>
      <vt:lpstr>新細明體</vt:lpstr>
      <vt:lpstr>Arial</vt:lpstr>
      <vt:lpstr>Calibri</vt:lpstr>
      <vt:lpstr>佈景主題1</vt:lpstr>
      <vt:lpstr>願袮榮耀國度降臨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願你榮耀國度降臨</dc:title>
  <dc:creator>大唐</dc:creator>
  <cp:lastModifiedBy>Windows User</cp:lastModifiedBy>
  <cp:revision>3</cp:revision>
  <dcterms:created xsi:type="dcterms:W3CDTF">2018-09-04T12:56:11Z</dcterms:created>
  <dcterms:modified xsi:type="dcterms:W3CDTF">2020-10-30T10:56:48Z</dcterms:modified>
</cp:coreProperties>
</file>