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12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D10B-4187-4003-BEAD-E0953BC479C6}" type="datetimeFigureOut">
              <a:rPr lang="zh-TW" altLang="en-US" smtClean="0"/>
              <a:pPr/>
              <a:t>2020/11/13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F2B0-AD2B-4208-BE40-DC53DF03C0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D10B-4187-4003-BEAD-E0953BC479C6}" type="datetimeFigureOut">
              <a:rPr lang="zh-TW" altLang="en-US" smtClean="0"/>
              <a:pPr/>
              <a:t>2020/11/13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F2B0-AD2B-4208-BE40-DC53DF03C0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D10B-4187-4003-BEAD-E0953BC479C6}" type="datetimeFigureOut">
              <a:rPr lang="zh-TW" altLang="en-US" smtClean="0"/>
              <a:pPr/>
              <a:t>2020/11/13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F2B0-AD2B-4208-BE40-DC53DF03C0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D10B-4187-4003-BEAD-E0953BC479C6}" type="datetimeFigureOut">
              <a:rPr lang="zh-TW" altLang="en-US" smtClean="0"/>
              <a:pPr/>
              <a:t>2020/11/13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F2B0-AD2B-4208-BE40-DC53DF03C0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D10B-4187-4003-BEAD-E0953BC479C6}" type="datetimeFigureOut">
              <a:rPr lang="zh-TW" altLang="en-US" smtClean="0"/>
              <a:pPr/>
              <a:t>2020/11/13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F2B0-AD2B-4208-BE40-DC53DF03C0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D10B-4187-4003-BEAD-E0953BC479C6}" type="datetimeFigureOut">
              <a:rPr lang="zh-TW" altLang="en-US" smtClean="0"/>
              <a:pPr/>
              <a:t>2020/11/13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F2B0-AD2B-4208-BE40-DC53DF03C0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D10B-4187-4003-BEAD-E0953BC479C6}" type="datetimeFigureOut">
              <a:rPr lang="zh-TW" altLang="en-US" smtClean="0"/>
              <a:pPr/>
              <a:t>2020/11/13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F2B0-AD2B-4208-BE40-DC53DF03C0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D10B-4187-4003-BEAD-E0953BC479C6}" type="datetimeFigureOut">
              <a:rPr lang="zh-TW" altLang="en-US" smtClean="0"/>
              <a:pPr/>
              <a:t>2020/11/13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F2B0-AD2B-4208-BE40-DC53DF03C0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D10B-4187-4003-BEAD-E0953BC479C6}" type="datetimeFigureOut">
              <a:rPr lang="zh-TW" altLang="en-US" smtClean="0"/>
              <a:pPr/>
              <a:t>2020/11/13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F2B0-AD2B-4208-BE40-DC53DF03C0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D10B-4187-4003-BEAD-E0953BC479C6}" type="datetimeFigureOut">
              <a:rPr lang="zh-TW" altLang="en-US" smtClean="0"/>
              <a:pPr/>
              <a:t>2020/11/13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F2B0-AD2B-4208-BE40-DC53DF03C0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D10B-4187-4003-BEAD-E0953BC479C6}" type="datetimeFigureOut">
              <a:rPr lang="zh-TW" altLang="en-US" smtClean="0"/>
              <a:pPr/>
              <a:t>2020/11/13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F2B0-AD2B-4208-BE40-DC53DF03C0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7D10B-4187-4003-BEAD-E0953BC479C6}" type="datetimeFigureOut">
              <a:rPr lang="zh-TW" altLang="en-US" smtClean="0"/>
              <a:pPr/>
              <a:t>2020/11/13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0F2B0-AD2B-4208-BE40-DC53DF03C0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54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世</a:t>
            </a:r>
            <a:r>
              <a:rPr lang="zh-TW" altLang="en-US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界變</a:t>
            </a:r>
          </a:p>
        </p:txBody>
      </p:sp>
    </p:spTree>
    <p:extLst>
      <p:ext uri="{BB962C8B-B14F-4D97-AF65-F5344CB8AC3E}">
        <p14:creationId xmlns:p14="http://schemas.microsoft.com/office/powerpoint/2010/main" val="609211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就算世界變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十架恩典從未變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79646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滄海儘管有日變桑田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人在那低谷之處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生天已望見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60086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藏在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應許深處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恩典已遇見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60718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空的飛鳥不耕種也不收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也恆常保佑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98956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地上的鮮花不吃苦不紡線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卻按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心意盛開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47530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青草冬霜裡枯死了有幾多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也全然妝飾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0621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上的高低起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跌  主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都一一知道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誰在意這刻天空正下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雨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1188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人在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愛裡比這些一切矜貴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何以手執擔憂始終不會放低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9240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尋覓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的面必得相見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今天我單單仰望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0324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就算世界變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面對狂雷和暴雨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87199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就是地動也山搖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唯獨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仍沒有轉動影兒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7202665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</Template>
  <TotalTime>9</TotalTime>
  <Words>193</Words>
  <Application>Microsoft Office PowerPoint</Application>
  <PresentationFormat>On-screen Show (16:9)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微軟正黑體</vt:lpstr>
      <vt:lpstr>新細明體</vt:lpstr>
      <vt:lpstr>Arial</vt:lpstr>
      <vt:lpstr>Calibri</vt:lpstr>
      <vt:lpstr>佈景主題4</vt:lpstr>
      <vt:lpstr>世界變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世界變</dc:title>
  <dc:creator>大唐</dc:creator>
  <cp:lastModifiedBy>Windows User</cp:lastModifiedBy>
  <cp:revision>4</cp:revision>
  <dcterms:created xsi:type="dcterms:W3CDTF">2016-07-30T04:13:52Z</dcterms:created>
  <dcterms:modified xsi:type="dcterms:W3CDTF">2020-11-13T10:50:21Z</dcterms:modified>
</cp:coreProperties>
</file>