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CCE4-873A-4F33-8A56-71EE1A5A830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主啊我要跟隨袮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0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的話在我心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使我腳步不偏離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走這人生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1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祢的愛在我心  祢必與我同行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牽我的手走下去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07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我要跟隨祢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將我一生獻給祢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26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回應祢的呼召來愛祢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堅持一生不偏離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92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我要跟隨祢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將我一生獻給祢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55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求祢用我做祢的器皿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將祢的愛分享出去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89727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108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佈景主題11</vt:lpstr>
      <vt:lpstr>主啊我要跟隨袮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主啊我要跟隨你</dc:title>
  <dc:creator>User</dc:creator>
  <cp:lastModifiedBy>Windows User</cp:lastModifiedBy>
  <cp:revision>3</cp:revision>
  <dcterms:created xsi:type="dcterms:W3CDTF">2017-07-23T00:53:34Z</dcterms:created>
  <dcterms:modified xsi:type="dcterms:W3CDTF">2020-11-13T20:42:21Z</dcterms:modified>
</cp:coreProperties>
</file>