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C525-72F4-4C64-B99D-0B22188FF31E}" type="datetimeFigureOut">
              <a:rPr lang="zh-TW" altLang="en-US" smtClean="0"/>
              <a:pPr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32E-8A12-4F9A-87EB-E0C475E91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溫柔和良善謙卑愛人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尋找失喪者同歸天庭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1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此是我盼望乃我禱告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披戴主基督守主聖道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8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降下聖靈火焚去罪污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更使我生命榮耀我主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 主我願像你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 潔淨像你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8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3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244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130 像基督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像基督</dc:title>
  <dc:creator>大唐</dc:creator>
  <cp:lastModifiedBy>Windows User</cp:lastModifiedBy>
  <cp:revision>6</cp:revision>
  <dcterms:created xsi:type="dcterms:W3CDTF">2016-09-04T00:22:47Z</dcterms:created>
  <dcterms:modified xsi:type="dcterms:W3CDTF">2020-11-13T11:16:26Z</dcterms:modified>
</cp:coreProperties>
</file>