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1EEC-725C-4134-8951-951E30D26397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祭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6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我是一個活祭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我不再屬於自己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82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甘心樂意獻給袮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一生一世永屬袮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01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  每個氣息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全是袮所賜予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240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財富能力  血汗熱情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理當獻上歸袮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5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膏我  用我  從天降下火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願袮悅納獻上的所有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48521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76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活祭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活祭</dc:title>
  <dc:creator>大唐</dc:creator>
  <cp:lastModifiedBy>Windows User</cp:lastModifiedBy>
  <cp:revision>2</cp:revision>
  <dcterms:created xsi:type="dcterms:W3CDTF">2017-12-03T00:12:35Z</dcterms:created>
  <dcterms:modified xsi:type="dcterms:W3CDTF">2020-11-13T10:57:05Z</dcterms:modified>
</cp:coreProperties>
</file>