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B3490-6B3B-46C6-AB32-C32D087EEA8C}" type="datetimeFigureOut">
              <a:rPr lang="zh-TW" altLang="en-US" smtClean="0"/>
              <a:t>2020/11/13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14AF-28E5-4B8F-90C7-2AD4CD83687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穌基督是主</a:t>
            </a:r>
          </a:p>
        </p:txBody>
      </p:sp>
    </p:spTree>
    <p:extLst>
      <p:ext uri="{BB962C8B-B14F-4D97-AF65-F5344CB8AC3E}">
        <p14:creationId xmlns:p14="http://schemas.microsoft.com/office/powerpoint/2010/main" val="101103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哉聖哉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能真神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諸天都宣揚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61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萬國萬邦  齊來敬拜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全地高聲歡唱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526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榮耀都歸於祢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頌讚都歸於祢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7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天上地下  萬物跪拜</a:t>
            </a:r>
            <a:endParaRPr lang="en-US" altLang="zh-TW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耶穌基督是主</a:t>
            </a:r>
            <a:endParaRPr lang="zh-TW" altLang="en-US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29492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Church Theme</vt:lpstr>
      <vt:lpstr>耶穌基督是主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耶穌基督是主</dc:title>
  <dc:creator>大唐</dc:creator>
  <cp:lastModifiedBy>Windows User</cp:lastModifiedBy>
  <cp:revision>4</cp:revision>
  <dcterms:created xsi:type="dcterms:W3CDTF">2017-02-19T00:31:28Z</dcterms:created>
  <dcterms:modified xsi:type="dcterms:W3CDTF">2020-11-13T11:20:56Z</dcterms:modified>
</cp:coreProperties>
</file>