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13/11/2020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861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13/11/2020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385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13/11/2020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214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13/11/2020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357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13/11/2020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839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13/11/2020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722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13/11/2020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300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13/11/2020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224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13/11/2020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885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13/11/2020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334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D2D1-EA6F-422F-8B05-64A315FC21BB}" type="datetimeFigureOut">
              <a:rPr lang="vi-VN" smtClean="0"/>
              <a:t>13/11/2020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858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D2D1-EA6F-422F-8B05-64A315FC21BB}" type="datetimeFigureOut">
              <a:rPr lang="vi-VN" smtClean="0"/>
              <a:t>13/11/2020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5C59-F00D-4893-AEEB-28553C5A9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737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  耶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</a:t>
            </a:r>
          </a:p>
        </p:txBody>
      </p:sp>
    </p:spTree>
    <p:extLst>
      <p:ext uri="{BB962C8B-B14F-4D97-AF65-F5344CB8AC3E}">
        <p14:creationId xmlns:p14="http://schemas.microsoft.com/office/powerpoint/2010/main" val="61606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喔  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潔的救贖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豐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富賞賜者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175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喔  耶穌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至高的得勝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能醫治主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60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讓凡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有氣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息都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聖哉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459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你是昔在永在的全能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不改變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335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讓凡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有氣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息都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聖哉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023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唯有你是配得一切榮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貴和頌讚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845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99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耶穌  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  耶穌</dc:title>
  <dc:creator>Windows User</dc:creator>
  <cp:lastModifiedBy>Windows User</cp:lastModifiedBy>
  <cp:revision>1</cp:revision>
  <dcterms:created xsi:type="dcterms:W3CDTF">2020-11-13T11:26:01Z</dcterms:created>
  <dcterms:modified xsi:type="dcterms:W3CDTF">2020-11-13T11:26:32Z</dcterms:modified>
</cp:coreProperties>
</file>