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15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84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71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16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276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0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10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31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82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93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36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CD9F-3F00-440D-898E-05747CA14AE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1458-8D3A-425B-9480-2B379AD1F9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648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主我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跟袮走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  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普天下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涯海角緊緊抓住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  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普天下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蔭幽谷緊緊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0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主我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跟袮走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萬王之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  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還怕什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麼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戰勝死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  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信心的路我永不回頭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018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主我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跟袮走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開啟我的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  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心的雙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那天使天軍在身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造我的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卑地聆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話語深植在我心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93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主我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跟袮走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萬王之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  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還怕什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麼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戰勝死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  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信心的路我永不回頭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9156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180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主我跟袮走</vt:lpstr>
      <vt:lpstr>主我跟袮走</vt:lpstr>
      <vt:lpstr>主我跟袮走</vt:lpstr>
      <vt:lpstr>主我跟袮走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主我跟袮走</dc:title>
  <dc:creator>Windows User</dc:creator>
  <cp:lastModifiedBy>Windows User</cp:lastModifiedBy>
  <cp:revision>1</cp:revision>
  <dcterms:created xsi:type="dcterms:W3CDTF">2020-04-18T04:18:42Z</dcterms:created>
  <dcterms:modified xsi:type="dcterms:W3CDTF">2020-04-18T04:23:55Z</dcterms:modified>
</cp:coreProperties>
</file>