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A2A8-0B7C-4AE0-AD7A-EFE43259BCEF}" type="datetimeFigureOut">
              <a:rPr lang="zh-TW" altLang="en-US" smtClean="0"/>
              <a:pPr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道我的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聖靈的大能來堅固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恩惠和慈愛為我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實極其廣大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憐憫不致斷絕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滿有恩典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仰望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住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許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堅定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勝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   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在不離開   聖靈扶持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我拯救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112</TotalTime>
  <Words>138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呼求袮憐憫</vt:lpstr>
      <vt:lpstr>呼求袮憐憫</vt:lpstr>
      <vt:lpstr>呼求袮憐憫</vt:lpstr>
      <vt:lpstr>呼求袮憐憫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呼求你憐憫</dc:title>
  <dc:creator>大唐</dc:creator>
  <cp:lastModifiedBy>Windows User</cp:lastModifiedBy>
  <cp:revision>13</cp:revision>
  <dcterms:created xsi:type="dcterms:W3CDTF">2017-10-17T12:42:52Z</dcterms:created>
  <dcterms:modified xsi:type="dcterms:W3CDTF">2020-04-18T04:44:58Z</dcterms:modified>
</cp:coreProperties>
</file>