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D4C3-0AFE-4FA6-B94E-DFA228D8AB33}" type="datetimeFigureOut">
              <a:rPr lang="vi-VN" smtClean="0"/>
              <a:t>25/04/2020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9187-600E-4784-AB6B-94D8B36231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409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D4C3-0AFE-4FA6-B94E-DFA228D8AB33}" type="datetimeFigureOut">
              <a:rPr lang="vi-VN" smtClean="0"/>
              <a:t>25/04/2020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9187-600E-4784-AB6B-94D8B36231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026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D4C3-0AFE-4FA6-B94E-DFA228D8AB33}" type="datetimeFigureOut">
              <a:rPr lang="vi-VN" smtClean="0"/>
              <a:t>25/04/2020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9187-600E-4784-AB6B-94D8B36231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65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D4C3-0AFE-4FA6-B94E-DFA228D8AB33}" type="datetimeFigureOut">
              <a:rPr lang="vi-VN" smtClean="0"/>
              <a:t>25/04/2020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9187-600E-4784-AB6B-94D8B36231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376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D4C3-0AFE-4FA6-B94E-DFA228D8AB33}" type="datetimeFigureOut">
              <a:rPr lang="vi-VN" smtClean="0"/>
              <a:t>25/04/2020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9187-600E-4784-AB6B-94D8B36231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488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D4C3-0AFE-4FA6-B94E-DFA228D8AB33}" type="datetimeFigureOut">
              <a:rPr lang="vi-VN" smtClean="0"/>
              <a:t>25/04/2020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9187-600E-4784-AB6B-94D8B36231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700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D4C3-0AFE-4FA6-B94E-DFA228D8AB33}" type="datetimeFigureOut">
              <a:rPr lang="vi-VN" smtClean="0"/>
              <a:t>25/04/2020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9187-600E-4784-AB6B-94D8B36231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831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D4C3-0AFE-4FA6-B94E-DFA228D8AB33}" type="datetimeFigureOut">
              <a:rPr lang="vi-VN" smtClean="0"/>
              <a:t>25/04/2020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9187-600E-4784-AB6B-94D8B36231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306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D4C3-0AFE-4FA6-B94E-DFA228D8AB33}" type="datetimeFigureOut">
              <a:rPr lang="vi-VN" smtClean="0"/>
              <a:t>25/04/2020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9187-600E-4784-AB6B-94D8B36231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072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D4C3-0AFE-4FA6-B94E-DFA228D8AB33}" type="datetimeFigureOut">
              <a:rPr lang="vi-VN" smtClean="0"/>
              <a:t>25/04/2020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9187-600E-4784-AB6B-94D8B36231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327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D4C3-0AFE-4FA6-B94E-DFA228D8AB33}" type="datetimeFigureOut">
              <a:rPr lang="vi-VN" smtClean="0"/>
              <a:t>25/04/2020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9187-600E-4784-AB6B-94D8B36231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457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ED4C3-0AFE-4FA6-B94E-DFA228D8AB33}" type="datetimeFigureOut">
              <a:rPr lang="vi-VN" smtClean="0"/>
              <a:t>25/04/2020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9187-600E-4784-AB6B-94D8B36231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240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實奇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妙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 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座上的羔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羊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哀哭轉眼變成歡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 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天涯到海角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478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 指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引我方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 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得一切榮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軟弱轉眼變成剛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強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麼都明瞭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813099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94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Times New Roman</vt:lpstr>
      <vt:lpstr>Theme1</vt:lpstr>
      <vt:lpstr>哈利路亞</vt:lpstr>
      <vt:lpstr>哈利路亞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哈利路亞</dc:title>
  <dc:creator>Windows User</dc:creator>
  <cp:lastModifiedBy>Windows User</cp:lastModifiedBy>
  <cp:revision>2</cp:revision>
  <dcterms:created xsi:type="dcterms:W3CDTF">2020-04-25T04:10:21Z</dcterms:created>
  <dcterms:modified xsi:type="dcterms:W3CDTF">2020-04-25T04:13:48Z</dcterms:modified>
</cp:coreProperties>
</file>