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762" y="4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57C32-39DC-4D68-B52A-EC60EFFFC73E}" type="datetimeFigureOut">
              <a:rPr lang="zh-TW" altLang="en-US" smtClean="0"/>
              <a:t>2020/4/25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C444-7950-4041-9D79-9B77F690F6C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57C32-39DC-4D68-B52A-EC60EFFFC73E}" type="datetimeFigureOut">
              <a:rPr lang="zh-TW" altLang="en-US" smtClean="0"/>
              <a:t>2020/4/25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C444-7950-4041-9D79-9B77F690F6C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57C32-39DC-4D68-B52A-EC60EFFFC73E}" type="datetimeFigureOut">
              <a:rPr lang="zh-TW" altLang="en-US" smtClean="0"/>
              <a:t>2020/4/25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C444-7950-4041-9D79-9B77F690F6C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57C32-39DC-4D68-B52A-EC60EFFFC73E}" type="datetimeFigureOut">
              <a:rPr lang="zh-TW" altLang="en-US" smtClean="0"/>
              <a:t>2020/4/25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C444-7950-4041-9D79-9B77F690F6C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57C32-39DC-4D68-B52A-EC60EFFFC73E}" type="datetimeFigureOut">
              <a:rPr lang="zh-TW" altLang="en-US" smtClean="0"/>
              <a:t>2020/4/25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C444-7950-4041-9D79-9B77F690F6C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57C32-39DC-4D68-B52A-EC60EFFFC73E}" type="datetimeFigureOut">
              <a:rPr lang="zh-TW" altLang="en-US" smtClean="0"/>
              <a:t>2020/4/25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C444-7950-4041-9D79-9B77F690F6C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57C32-39DC-4D68-B52A-EC60EFFFC73E}" type="datetimeFigureOut">
              <a:rPr lang="zh-TW" altLang="en-US" smtClean="0"/>
              <a:t>2020/4/25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C444-7950-4041-9D79-9B77F690F6C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57C32-39DC-4D68-B52A-EC60EFFFC73E}" type="datetimeFigureOut">
              <a:rPr lang="zh-TW" altLang="en-US" smtClean="0"/>
              <a:t>2020/4/25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C444-7950-4041-9D79-9B77F690F6C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57C32-39DC-4D68-B52A-EC60EFFFC73E}" type="datetimeFigureOut">
              <a:rPr lang="zh-TW" altLang="en-US" smtClean="0"/>
              <a:t>2020/4/25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C444-7950-4041-9D79-9B77F690F6C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57C32-39DC-4D68-B52A-EC60EFFFC73E}" type="datetimeFigureOut">
              <a:rPr lang="zh-TW" altLang="en-US" smtClean="0"/>
              <a:t>2020/4/25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C444-7950-4041-9D79-9B77F690F6C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57C32-39DC-4D68-B52A-EC60EFFFC73E}" type="datetimeFigureOut">
              <a:rPr lang="zh-TW" altLang="en-US" smtClean="0"/>
              <a:t>2020/4/25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C444-7950-4041-9D79-9B77F690F6C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57C32-39DC-4D68-B52A-EC60EFFFC73E}" type="datetimeFigureOut">
              <a:rPr lang="zh-TW" altLang="en-US" smtClean="0"/>
              <a:t>2020/4/25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EC444-7950-4041-9D79-9B77F690F6C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求充滿這</a:t>
            </a: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1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喔主感謝祢 創造這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土地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以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永恆話語 賜下無限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生命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恩典的馨香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氣息祝福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我們全心 跟隨祢帶領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求充滿這</a:t>
            </a: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喔主感謝祢 創造這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土地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以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慈愛澆灌 以喜樂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耕耘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無數的白晝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黑夜孕育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順服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的人情 感恩的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心情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現在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都只願 以基督的心為心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求充滿這</a:t>
            </a: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主求祢充滿我們 來醫治這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痛苦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疾病要過去 神蹟在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運行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求祢充滿我們 來轉化這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黑暗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權勢要離去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求充滿這</a:t>
            </a: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主求祢充滿我們 來醫治這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地看見祢榮耀 祢復興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降臨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求祢充滿我們 來轉化這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地尊榮祢聖名 為祢而站立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求充滿這</a:t>
            </a: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一生祝福 永不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停息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世代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因祢愛延續 呼求祢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求充滿這</a:t>
            </a: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主求祢充滿我們 來醫治這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痛苦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疾病要過去 神蹟在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運行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求祢充滿我們 來轉化這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黑暗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權勢要離去</a:t>
            </a:r>
          </a:p>
        </p:txBody>
      </p:sp>
    </p:spTree>
    <p:extLst>
      <p:ext uri="{BB962C8B-B14F-4D97-AF65-F5344CB8AC3E}">
        <p14:creationId xmlns:p14="http://schemas.microsoft.com/office/powerpoint/2010/main" val="1564741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求充滿這</a:t>
            </a: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主求祢充滿我們 來醫治這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地看見祢榮耀 祢復興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降臨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求祢充滿我們 來轉化這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地尊榮祢聖名 為祢而站立</a:t>
            </a:r>
          </a:p>
        </p:txBody>
      </p:sp>
    </p:spTree>
    <p:extLst>
      <p:ext uri="{BB962C8B-B14F-4D97-AF65-F5344CB8AC3E}">
        <p14:creationId xmlns:p14="http://schemas.microsoft.com/office/powerpoint/2010/main" val="1058233093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</TotalTime>
  <Words>332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微軟正黑體</vt:lpstr>
      <vt:lpstr>新細明體</vt:lpstr>
      <vt:lpstr>Arial</vt:lpstr>
      <vt:lpstr>Calibri</vt:lpstr>
      <vt:lpstr>佈景主題1</vt:lpstr>
      <vt:lpstr>求充滿這地</vt:lpstr>
      <vt:lpstr>求充滿這地</vt:lpstr>
      <vt:lpstr>求充滿這地</vt:lpstr>
      <vt:lpstr>求充滿這地</vt:lpstr>
      <vt:lpstr>求充滿這地</vt:lpstr>
      <vt:lpstr>求充滿這地</vt:lpstr>
      <vt:lpstr>求充滿這地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求充滿這地</dc:title>
  <dc:creator>大唐</dc:creator>
  <cp:lastModifiedBy>Windows User</cp:lastModifiedBy>
  <cp:revision>2</cp:revision>
  <dcterms:created xsi:type="dcterms:W3CDTF">2017-10-14T01:40:49Z</dcterms:created>
  <dcterms:modified xsi:type="dcterms:W3CDTF">2020-04-25T11:08:09Z</dcterms:modified>
</cp:coreProperties>
</file>