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34C-2FAC-4703-B651-C048B2E56F8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神羔羊是萬王之王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寶座前有眾水的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耀全能都歸羔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天使都俯伏敬畏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羔羊是萬王之王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神羔羊是萬王之王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　榮耀歸祂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神羔羊已全然得勝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　榮耀歸祂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神羔羊是萬王之王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Theme1</vt:lpstr>
      <vt:lpstr>神羔羊是萬王之王</vt:lpstr>
      <vt:lpstr>神羔羊是萬王之王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神羔羊是萬王之王</dc:title>
  <dc:creator>Admin</dc:creator>
  <cp:lastModifiedBy>Windows User</cp:lastModifiedBy>
  <cp:revision>2</cp:revision>
  <dcterms:created xsi:type="dcterms:W3CDTF">2013-02-28T12:47:58Z</dcterms:created>
  <dcterms:modified xsi:type="dcterms:W3CDTF">2020-04-25T04:06:32Z</dcterms:modified>
</cp:coreProperties>
</file>