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6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7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6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3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65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656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55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878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3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41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0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2D7E-60E6-4E7F-8F46-99C548AFCA7E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A1B5-A52E-4999-AAE2-44D53C777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59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緊緊抓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我無助的時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害怕的時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緊抱住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我覺得我不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訴我可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是那最愛我的主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7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緊緊抓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我緊緊抓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我釘死在十架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我緊緊抓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治了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來未離開過我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緊緊抓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我已看到我的未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滿信心和盼望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1436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緊緊抓住袮</vt:lpstr>
      <vt:lpstr>緊緊抓住袮</vt:lpstr>
      <vt:lpstr>緊緊抓住袮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緊緊抓住袮</dc:title>
  <dc:creator>Windows User</dc:creator>
  <cp:lastModifiedBy>Windows User</cp:lastModifiedBy>
  <cp:revision>2</cp:revision>
  <dcterms:created xsi:type="dcterms:W3CDTF">2020-04-18T03:22:39Z</dcterms:created>
  <dcterms:modified xsi:type="dcterms:W3CDTF">2020-04-18T03:27:39Z</dcterms:modified>
</cp:coreProperties>
</file>