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8" y="-14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AD86-2C1E-4B28-87F6-A194458C1C65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9EDE-A757-4F28-86A0-37489F94CD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AD86-2C1E-4B28-87F6-A194458C1C65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9EDE-A757-4F28-86A0-37489F94CD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AD86-2C1E-4B28-87F6-A194458C1C65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9EDE-A757-4F28-86A0-37489F94CD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AD86-2C1E-4B28-87F6-A194458C1C65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9EDE-A757-4F28-86A0-37489F94CD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AD86-2C1E-4B28-87F6-A194458C1C65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9EDE-A757-4F28-86A0-37489F94CD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AD86-2C1E-4B28-87F6-A194458C1C65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9EDE-A757-4F28-86A0-37489F94CD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AD86-2C1E-4B28-87F6-A194458C1C65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9EDE-A757-4F28-86A0-37489F94CD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AD86-2C1E-4B28-87F6-A194458C1C65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9EDE-A757-4F28-86A0-37489F94CD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AD86-2C1E-4B28-87F6-A194458C1C65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9EDE-A757-4F28-86A0-37489F94CD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AD86-2C1E-4B28-87F6-A194458C1C65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9EDE-A757-4F28-86A0-37489F94CD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AD86-2C1E-4B28-87F6-A194458C1C65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9EDE-A757-4F28-86A0-37489F94CD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0AD86-2C1E-4B28-87F6-A194458C1C65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59EDE-A757-4F28-86A0-37489F94CDB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彈琴歌唱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我要彈琴歌唱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稱頌</a:t>
            </a:r>
            <a:r>
              <a:rPr lang="zh-CN" altLang="en-US" sz="48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因為</a:t>
            </a:r>
            <a:r>
              <a:rPr lang="zh-CN" altLang="en-US" sz="48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大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作為真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奇妙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地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啊  當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揚聲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述說</a:t>
            </a:r>
            <a:r>
              <a:rPr lang="zh-CN" altLang="en-US" sz="48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的榮耀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心來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CN" altLang="en-US" sz="48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彈琴歌唱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擊鼓跳舞  彈各樣樂器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來拍掌  穹蒼起唱和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見證榮耀大君王已降臨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宣告主已得勝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彈琴歌唱讚美你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喔  哈利路亞  哈利路讚美主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哈利路亞  哈利路讚美主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哈利路亞  主我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稱頌</a:t>
            </a:r>
            <a:r>
              <a:rPr lang="zh-CN" altLang="en-US" sz="48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哈利</a:t>
            </a:r>
            <a:r>
              <a:rPr lang="zh-TW" altLang="en-US" sz="4800" b="1" smtClean="0">
                <a:latin typeface="微軟正黑體" pitchFamily="34" charset="-120"/>
                <a:ea typeface="微軟正黑體" pitchFamily="34" charset="-120"/>
              </a:rPr>
              <a:t>路</a:t>
            </a:r>
            <a:r>
              <a:rPr lang="zh-TW" altLang="en-US" sz="4800" b="1" smtClean="0">
                <a:latin typeface="微軟正黑體" pitchFamily="34" charset="-120"/>
                <a:ea typeface="微軟正黑體" pitchFamily="34" charset="-120"/>
              </a:rPr>
              <a:t>亞  </a:t>
            </a:r>
            <a:r>
              <a:rPr lang="zh-CN" altLang="en-US" sz="4800" b="1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已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得勝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3</TotalTime>
  <Words>94</Words>
  <Application>Microsoft Office PowerPoint</Application>
  <PresentationFormat>如螢幕大小 (16:9)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佈景主題4</vt:lpstr>
      <vt:lpstr>彈琴歌唱讚美袮</vt:lpstr>
      <vt:lpstr>彈琴歌唱讚美袮</vt:lpstr>
      <vt:lpstr>彈琴歌唱讚美你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彈琴歌唱讚美你</dc:title>
  <dc:creator>Admin</dc:creator>
  <cp:lastModifiedBy>Admin</cp:lastModifiedBy>
  <cp:revision>2</cp:revision>
  <dcterms:created xsi:type="dcterms:W3CDTF">2020-06-16T12:46:44Z</dcterms:created>
  <dcterms:modified xsi:type="dcterms:W3CDTF">2020-06-16T12:50:03Z</dcterms:modified>
</cp:coreProperties>
</file>