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F7ED-DC58-4A61-91FF-931B2E40DFCB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F7ED-DC58-4A61-91FF-931B2E40DFCB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BC8CA-3626-4E13-BF8B-1AA0A1C51B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清心敬拜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2426" y="1097280"/>
            <a:ext cx="8434416" cy="35433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柔和我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專心敬拜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歌頌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靜待朝見主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一心渴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清心敬拜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2426" y="1097280"/>
            <a:ext cx="8434416" cy="35433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清心敬拜獻歌聲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心嚮往到我主的山嶺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傾心讚美吐心聲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呼吸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賜福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的空氣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45</Words>
  <Application>Microsoft Office PowerPoint</Application>
  <PresentationFormat>如螢幕大小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清心敬拜</vt:lpstr>
      <vt:lpstr>清心敬拜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清心敬拜</dc:title>
  <dc:creator>DAIDUONG</dc:creator>
  <cp:lastModifiedBy>Admin</cp:lastModifiedBy>
  <cp:revision>5</cp:revision>
  <dcterms:created xsi:type="dcterms:W3CDTF">2013-08-31T11:45:58Z</dcterms:created>
  <dcterms:modified xsi:type="dcterms:W3CDTF">2020-06-16T13:02:08Z</dcterms:modified>
</cp:coreProperties>
</file>