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7B52-E6AB-4D37-B982-3B5B9DBDC60C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534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509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220940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144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佈景主題1</vt:lpstr>
      <vt:lpstr>君王就在這裡</vt:lpstr>
      <vt:lpstr>君王就在這裡</vt:lpstr>
      <vt:lpstr>君王就在這裡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batisuoc</dc:creator>
  <cp:lastModifiedBy>Windows User</cp:lastModifiedBy>
  <cp:revision>6</cp:revision>
  <dcterms:created xsi:type="dcterms:W3CDTF">2017-10-29T16:55:31Z</dcterms:created>
  <dcterms:modified xsi:type="dcterms:W3CDTF">2020-03-28T03:10:59Z</dcterms:modified>
</cp:coreProperties>
</file>