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A0AAD-D6E1-44F2-B02F-85D3C6F6FFED}" type="datetimeFigureOut">
              <a:rPr lang="zh-TW" altLang="en-US" smtClean="0"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身體 為我而捨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  <a:p>
            <a:pPr>
              <a:buNone/>
            </a:pP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 為我而流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醫治恩典湧流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我俯伏敬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立的約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愛永遠不會改變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120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寶貴十架</vt:lpstr>
      <vt:lpstr>寶貴十架</vt:lpstr>
      <vt:lpstr>寶貴十架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寶貴十架</dc:title>
  <dc:creator>大唐</dc:creator>
  <cp:lastModifiedBy>Windows User</cp:lastModifiedBy>
  <cp:revision>3</cp:revision>
  <dcterms:created xsi:type="dcterms:W3CDTF">2018-04-05T13:31:21Z</dcterms:created>
  <dcterms:modified xsi:type="dcterms:W3CDTF">2020-03-28T02:58:52Z</dcterms:modified>
</cp:coreProperties>
</file>