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BD19-5399-416B-889C-DC5A14B95F43}" type="datetimeFigureOut">
              <a:rPr lang="vi-VN" smtClean="0"/>
              <a:t>20/03/2020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B59F-5796-4882-A62C-903EE186DE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3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BD19-5399-416B-889C-DC5A14B95F43}" type="datetimeFigureOut">
              <a:rPr lang="vi-VN" smtClean="0"/>
              <a:t>20/03/2020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B59F-5796-4882-A62C-903EE186DE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04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BD19-5399-416B-889C-DC5A14B95F43}" type="datetimeFigureOut">
              <a:rPr lang="vi-VN" smtClean="0"/>
              <a:t>20/03/2020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B59F-5796-4882-A62C-903EE186DE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094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BD19-5399-416B-889C-DC5A14B95F43}" type="datetimeFigureOut">
              <a:rPr lang="vi-VN" smtClean="0"/>
              <a:t>20/03/2020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B59F-5796-4882-A62C-903EE186DE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994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BD19-5399-416B-889C-DC5A14B95F43}" type="datetimeFigureOut">
              <a:rPr lang="vi-VN" smtClean="0"/>
              <a:t>20/03/2020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B59F-5796-4882-A62C-903EE186DE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419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BD19-5399-416B-889C-DC5A14B95F43}" type="datetimeFigureOut">
              <a:rPr lang="vi-VN" smtClean="0"/>
              <a:t>20/03/2020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B59F-5796-4882-A62C-903EE186DE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745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BD19-5399-416B-889C-DC5A14B95F43}" type="datetimeFigureOut">
              <a:rPr lang="vi-VN" smtClean="0"/>
              <a:t>20/03/2020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B59F-5796-4882-A62C-903EE186DE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556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BD19-5399-416B-889C-DC5A14B95F43}" type="datetimeFigureOut">
              <a:rPr lang="vi-VN" smtClean="0"/>
              <a:t>20/03/2020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B59F-5796-4882-A62C-903EE186DE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0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BD19-5399-416B-889C-DC5A14B95F43}" type="datetimeFigureOut">
              <a:rPr lang="vi-VN" smtClean="0"/>
              <a:t>20/03/2020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B59F-5796-4882-A62C-903EE186DE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3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BD19-5399-416B-889C-DC5A14B95F43}" type="datetimeFigureOut">
              <a:rPr lang="vi-VN" smtClean="0"/>
              <a:t>20/03/2020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B59F-5796-4882-A62C-903EE186DE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705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BD19-5399-416B-889C-DC5A14B95F43}" type="datetimeFigureOut">
              <a:rPr lang="vi-VN" smtClean="0"/>
              <a:t>20/03/2020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B59F-5796-4882-A62C-903EE186DE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327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BD19-5399-416B-889C-DC5A14B95F43}" type="datetimeFigureOut">
              <a:rPr lang="vi-VN" smtClean="0"/>
              <a:t>20/03/2020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2B59F-5796-4882-A62C-903EE186DE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24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我心要稱謝耶和華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我心要稱謝耶和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華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天求告祂的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向祂唱詩稱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頌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訴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說祂奇妙作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751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我心要稱謝耶和華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我要傳揚祂的作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要歌頌祂的慈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要一生向耶和華唱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詩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向我的神歌頌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80136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78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Microsoft JhengHei</vt:lpstr>
      <vt:lpstr>新細明體</vt:lpstr>
      <vt:lpstr>Arial</vt:lpstr>
      <vt:lpstr>Calibri</vt:lpstr>
      <vt:lpstr>Times New Roman</vt:lpstr>
      <vt:lpstr>Theme1</vt:lpstr>
      <vt:lpstr>我心要稱謝耶和華</vt:lpstr>
      <vt:lpstr>我心要稱謝耶和華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我心要稱謝耶和華</dc:title>
  <dc:creator>Windows User</dc:creator>
  <cp:lastModifiedBy>Windows User</cp:lastModifiedBy>
  <cp:revision>1</cp:revision>
  <dcterms:created xsi:type="dcterms:W3CDTF">2020-03-20T05:11:26Z</dcterms:created>
  <dcterms:modified xsi:type="dcterms:W3CDTF">2020-03-20T05:12:57Z</dcterms:modified>
</cp:coreProperties>
</file>