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DCF1-4E21-40C1-A671-415100C2C105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欣 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裡感謝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歌唱歸於聖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讚頌你賜下慈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中剛強無懼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的豐盛滿一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因主手曾為我顯深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中剛強無懼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的豐盛滿一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因主手曾為我顯</a:t>
            </a:r>
            <a:r>
              <a:rPr lang="zh-TW" altLang="en-US" sz="5400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63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歡欣</vt:lpstr>
      <vt:lpstr>歡欣</vt:lpstr>
      <vt:lpstr>歡欣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歡欣</dc:title>
  <dc:creator>Microsoft Windows</dc:creator>
  <cp:lastModifiedBy>DaTang</cp:lastModifiedBy>
  <cp:revision>3</cp:revision>
  <dcterms:created xsi:type="dcterms:W3CDTF">2012-12-31T09:24:04Z</dcterms:created>
  <dcterms:modified xsi:type="dcterms:W3CDTF">2019-01-20T00:36:27Z</dcterms:modified>
</cp:coreProperties>
</file>