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4AC3-858A-44E2-A45E-D1D216462B8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58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7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1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4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50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39950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86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Church Theme</vt:lpstr>
      <vt:lpstr>注目看耶穌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注目看耶穌</dc:title>
  <dc:creator>Windows User</dc:creator>
  <cp:lastModifiedBy>Windows User</cp:lastModifiedBy>
  <cp:revision>2</cp:revision>
  <dcterms:created xsi:type="dcterms:W3CDTF">2019-06-01T05:05:24Z</dcterms:created>
  <dcterms:modified xsi:type="dcterms:W3CDTF">2021-05-27T14:36:19Z</dcterms:modified>
</cp:coreProperties>
</file>