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1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7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32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A746-FD8D-44D8-BA27-84318A2AC22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最喜悅的敬拜</a:t>
            </a:r>
          </a:p>
        </p:txBody>
      </p:sp>
    </p:spTree>
    <p:extLst>
      <p:ext uri="{BB962C8B-B14F-4D97-AF65-F5344CB8AC3E}">
        <p14:creationId xmlns:p14="http://schemas.microsoft.com/office/powerpoint/2010/main" val="253799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深知祢所喜愛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卻是以心靈獻奉給祢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4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成為祢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最欣賞喜悅的敬拜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施恩典的上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造世間一切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雙手掌管所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沒有所缺少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4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恩主祢最喜愛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是我沒有保留將心歸祢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欣賞喜悅的敬拜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最好的作禮物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唯求讓我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足主祢心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9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祢卻喜悅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的謙卑與順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不需要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虛假外表裝飾</a:t>
            </a:r>
          </a:p>
        </p:txBody>
      </p:sp>
    </p:spTree>
    <p:extLst>
      <p:ext uri="{BB962C8B-B14F-4D97-AF65-F5344CB8AC3E}">
        <p14:creationId xmlns:p14="http://schemas.microsoft.com/office/powerpoint/2010/main" val="23450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有誰為祢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手興建會堂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誰曾夢想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祢興建殿宇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10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祢卻選擇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居於我的心內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讓我可以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刻也共祢靠緊</a:t>
            </a:r>
          </a:p>
        </p:txBody>
      </p:sp>
    </p:spTree>
    <p:extLst>
      <p:ext uri="{BB962C8B-B14F-4D97-AF65-F5344CB8AC3E}">
        <p14:creationId xmlns:p14="http://schemas.microsoft.com/office/powerpoint/2010/main" val="30198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高天深海訴說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是配得尊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天空雀鳥高唱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頌祢的榮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7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深知祢所喜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卻是以心靈獻奉給祢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欣賞喜悅的敬拜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1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高天深海訴說  祢是配得尊貴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天空雀鳥高唱  讚頌祢的榮耀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605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259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Theme1</vt:lpstr>
      <vt:lpstr>祢最喜悅的敬拜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祢最喜悅的敬拜</dc:title>
  <dc:creator>User</dc:creator>
  <cp:lastModifiedBy>Windows User</cp:lastModifiedBy>
  <cp:revision>2</cp:revision>
  <dcterms:created xsi:type="dcterms:W3CDTF">2017-04-29T02:03:57Z</dcterms:created>
  <dcterms:modified xsi:type="dcterms:W3CDTF">2021-05-26T14:29:43Z</dcterms:modified>
</cp:coreProperties>
</file>