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65F4-0254-40A2-88B3-76823A851626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 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的靈 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 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 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舉雙手 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深說 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 親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澆灌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 得滿溢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潔淨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滋潤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來圍繞我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我一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充滿我</vt:lpstr>
      <vt:lpstr>充滿我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User</dc:creator>
  <cp:lastModifiedBy>Windows User</cp:lastModifiedBy>
  <cp:revision>4</cp:revision>
  <dcterms:created xsi:type="dcterms:W3CDTF">2017-05-22T09:11:08Z</dcterms:created>
  <dcterms:modified xsi:type="dcterms:W3CDTF">2020-08-07T16:42:25Z</dcterms:modified>
</cp:coreProperties>
</file>