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654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76FB-F76A-46AD-B437-670A42281DAA}" type="datetimeFigureOut">
              <a:rPr lang="zh-TW" altLang="en-US" smtClean="0"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5BFD-5323-4BDD-8D1B-A6DFC2EF8C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76FB-F76A-46AD-B437-670A42281DAA}" type="datetimeFigureOut">
              <a:rPr lang="zh-TW" altLang="en-US" smtClean="0"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5BFD-5323-4BDD-8D1B-A6DFC2EF8C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76FB-F76A-46AD-B437-670A42281DAA}" type="datetimeFigureOut">
              <a:rPr lang="zh-TW" altLang="en-US" smtClean="0"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5BFD-5323-4BDD-8D1B-A6DFC2EF8C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76FB-F76A-46AD-B437-670A42281DAA}" type="datetimeFigureOut">
              <a:rPr lang="zh-TW" altLang="en-US" smtClean="0"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5BFD-5323-4BDD-8D1B-A6DFC2EF8C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76FB-F76A-46AD-B437-670A42281DAA}" type="datetimeFigureOut">
              <a:rPr lang="zh-TW" altLang="en-US" smtClean="0"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5BFD-5323-4BDD-8D1B-A6DFC2EF8C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76FB-F76A-46AD-B437-670A42281DAA}" type="datetimeFigureOut">
              <a:rPr lang="zh-TW" altLang="en-US" smtClean="0"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5BFD-5323-4BDD-8D1B-A6DFC2EF8C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76FB-F76A-46AD-B437-670A42281DAA}" type="datetimeFigureOut">
              <a:rPr lang="zh-TW" altLang="en-US" smtClean="0"/>
              <a:t>2020/8/8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5BFD-5323-4BDD-8D1B-A6DFC2EF8C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76FB-F76A-46AD-B437-670A42281DAA}" type="datetimeFigureOut">
              <a:rPr lang="zh-TW" altLang="en-US" smtClean="0"/>
              <a:t>2020/8/8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5BFD-5323-4BDD-8D1B-A6DFC2EF8C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76FB-F76A-46AD-B437-670A42281DAA}" type="datetimeFigureOut">
              <a:rPr lang="zh-TW" altLang="en-US" smtClean="0"/>
              <a:t>2020/8/8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5BFD-5323-4BDD-8D1B-A6DFC2EF8C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76FB-F76A-46AD-B437-670A42281DAA}" type="datetimeFigureOut">
              <a:rPr lang="zh-TW" altLang="en-US" smtClean="0"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5BFD-5323-4BDD-8D1B-A6DFC2EF8C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C76FB-F76A-46AD-B437-670A42281DAA}" type="datetimeFigureOut">
              <a:rPr lang="zh-TW" altLang="en-US" smtClean="0"/>
              <a:t>2020/8/8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5BFD-5323-4BDD-8D1B-A6DFC2EF8C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C76FB-F76A-46AD-B437-670A42281DAA}" type="datetimeFigureOut">
              <a:rPr lang="zh-TW" altLang="en-US" smtClean="0"/>
              <a:t>2020/8/8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D5BFD-5323-4BDD-8D1B-A6DFC2EF8C4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天天歌唱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天天歌唱頌讚神慈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讚嘆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宇宙萬千的奧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祕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高深星宿運行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原理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造物無限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細膩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天天歌唱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天天歌唱未怕迎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狂風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結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伴每刻恩典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夠用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邁步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浪裡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衝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何妨澎湃洶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湧  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護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天天歌唱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呀  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感激恩手永不曾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離開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歎再造厚恩不可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替代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放開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由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宰  永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沒變改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天天歌唱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呀  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感激恩手永不曾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離開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歎再造厚恩不可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替代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萬事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盡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放開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由</a:t>
            </a:r>
            <a:r>
              <a:rPr lang="zh-CN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主宰  </a:t>
            </a:r>
            <a:r>
              <a:rPr lang="zh-CN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愛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156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佈景主題1</vt:lpstr>
      <vt:lpstr>天天歌唱</vt:lpstr>
      <vt:lpstr>天天歌唱</vt:lpstr>
      <vt:lpstr>天天歌唱</vt:lpstr>
      <vt:lpstr>天天歌唱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天天歌唱</dc:title>
  <dc:creator>User</dc:creator>
  <cp:lastModifiedBy>Windows User</cp:lastModifiedBy>
  <cp:revision>4</cp:revision>
  <dcterms:created xsi:type="dcterms:W3CDTF">2019-12-28T13:03:52Z</dcterms:created>
  <dcterms:modified xsi:type="dcterms:W3CDTF">2020-08-07T17:15:28Z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