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主光明福音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肯與我同行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30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無雲霧迷漫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無歎息憂慮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5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要憂愁悲哀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有怨恨怒氣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6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39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友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可常向主求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  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差遣我就行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5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0541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</TotalTime>
  <Words>300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7</cp:revision>
  <dcterms:created xsi:type="dcterms:W3CDTF">2017-03-29T09:23:25Z</dcterms:created>
  <dcterms:modified xsi:type="dcterms:W3CDTF">2020-08-07T17:29:51Z</dcterms:modified>
</cp:coreProperties>
</file>