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1C84E-3203-4D37-9A3B-E58CC3E17B5D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85FE5-0156-4F81-B189-CE3811A80F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dfasd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5FE5-0156-4F81-B189-CE3811A80F0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6ED2-9D2C-4A5C-BC44-0832F88325FE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4"/>
          <p:cNvSpPr txBox="1">
            <a:spLocks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向高處行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我今直向高處而行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靈性地位日日高昇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奔走靈程常常不停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1952" y="1692276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660033"/>
                </a:solidFill>
              </a:rPr>
              <a:t>1.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 txBox="1">
            <a:spLocks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向高處行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 txBox="1">
            <a:spLocks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向高處行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世上常有疑慮恐怖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非我所要久居之都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別人或願宮室久居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但我目注更美之地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1952" y="1692276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 txBox="1">
            <a:spLocks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向高處行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 txBox="1">
            <a:spLocks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向高處行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我願離開屬世行為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魔鬼利劍非我所畏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憑著信心常聞天歌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妙音佳調使我快樂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1952" y="1692276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 txBox="1">
            <a:spLocks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向高處行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 txBox="1">
            <a:spLocks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向高處行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我深願向最高處行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渴慕得見榮光美景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不住祈求直到天庭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1952" y="1692276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 txBox="1">
            <a:spLocks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向高處行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18</TotalTime>
  <Words>298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佈景主題1</vt:lpstr>
      <vt:lpstr>向高處行</vt:lpstr>
      <vt:lpstr>向高處行</vt:lpstr>
      <vt:lpstr>向高處行</vt:lpstr>
      <vt:lpstr>向高處行</vt:lpstr>
      <vt:lpstr>向高處行</vt:lpstr>
      <vt:lpstr>向高處行</vt:lpstr>
      <vt:lpstr>向高處行</vt:lpstr>
      <vt:lpstr>向高處行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向高處行</dc:title>
  <dc:creator>大唐</dc:creator>
  <cp:lastModifiedBy>Windows User</cp:lastModifiedBy>
  <cp:revision>7</cp:revision>
  <dcterms:created xsi:type="dcterms:W3CDTF">2014-12-31T08:15:37Z</dcterms:created>
  <dcterms:modified xsi:type="dcterms:W3CDTF">2020-08-08T04:14:22Z</dcterms:modified>
</cp:coreProperties>
</file>