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1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8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04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8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40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848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85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398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4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09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BBD-8151-405B-BEAE-4CC22C1DDA96}" type="datetimeFigureOut">
              <a:rPr lang="vi-VN" smtClean="0"/>
              <a:t>08/08/2020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E4754-0CB5-4074-831E-FD6CD80270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4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水面上呼喚著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  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怕失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落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奧秘中當我尋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仍站立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986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( Verse 1 )</a:t>
            </a:r>
            <a:endParaRPr lang="vi-VN" sz="3600" b="1" i="1" dirty="0"/>
          </a:p>
        </p:txBody>
      </p:sp>
    </p:spTree>
    <p:extLst>
      <p:ext uri="{BB962C8B-B14F-4D97-AF65-F5344CB8AC3E}">
        <p14:creationId xmlns:p14="http://schemas.microsoft.com/office/powerpoint/2010/main" val="28280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我全心呼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的眼單單仰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騰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卻安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息  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屬我  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986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( Chorus )</a:t>
            </a:r>
            <a:endParaRPr lang="vi-VN" sz="3600" b="1" i="1" dirty="0"/>
          </a:p>
        </p:txBody>
      </p:sp>
    </p:spTree>
    <p:extLst>
      <p:ext uri="{BB962C8B-B14F-4D97-AF65-F5344CB8AC3E}">
        <p14:creationId xmlns:p14="http://schemas.microsoft.com/office/powerpoint/2010/main" val="421042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水深之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  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典湧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  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在我深陷恐懼軟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  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持著我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986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( Verse 2 )</a:t>
            </a:r>
            <a:endParaRPr lang="vi-VN" sz="3600" b="1" i="1" dirty="0"/>
          </a:p>
        </p:txBody>
      </p:sp>
    </p:spTree>
    <p:extLst>
      <p:ext uri="{BB962C8B-B14F-4D97-AF65-F5344CB8AC3E}">
        <p14:creationId xmlns:p14="http://schemas.microsoft.com/office/powerpoint/2010/main" val="32505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  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我信心沒有界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我能行走在水面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召我快跑跟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986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( </a:t>
            </a:r>
            <a:r>
              <a:rPr lang="en-US" sz="3600" b="1" i="1" dirty="0"/>
              <a:t>B</a:t>
            </a:r>
            <a:r>
              <a:rPr lang="en-US" sz="3600" b="1" i="1" dirty="0" smtClean="0"/>
              <a:t>ridge )</a:t>
            </a:r>
            <a:endParaRPr lang="vi-VN" sz="3600" b="1" i="1" dirty="0"/>
          </a:p>
        </p:txBody>
      </p:sp>
    </p:spTree>
    <p:extLst>
      <p:ext uri="{BB962C8B-B14F-4D97-AF65-F5344CB8AC3E}">
        <p14:creationId xmlns:p14="http://schemas.microsoft.com/office/powerpoint/2010/main" val="33744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恩典之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牽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我更深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我信心更加堅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我救主同在裡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9869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( </a:t>
            </a:r>
            <a:r>
              <a:rPr lang="en-US" sz="3600" b="1" i="1" dirty="0"/>
              <a:t>B</a:t>
            </a:r>
            <a:r>
              <a:rPr lang="en-US" sz="3600" b="1" i="1" dirty="0" smtClean="0"/>
              <a:t>ridge )</a:t>
            </a:r>
            <a:endParaRPr lang="vi-VN" sz="3600" b="1" i="1" dirty="0"/>
          </a:p>
        </p:txBody>
      </p:sp>
    </p:spTree>
    <p:extLst>
      <p:ext uri="{BB962C8B-B14F-4D97-AF65-F5344CB8AC3E}">
        <p14:creationId xmlns:p14="http://schemas.microsoft.com/office/powerpoint/2010/main" val="7715124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196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Times New Roman</vt:lpstr>
      <vt:lpstr>Theme1</vt:lpstr>
      <vt:lpstr>恩典之洋</vt:lpstr>
      <vt:lpstr>恩典之洋</vt:lpstr>
      <vt:lpstr>恩典之洋</vt:lpstr>
      <vt:lpstr>恩典之洋</vt:lpstr>
      <vt:lpstr>恩典之洋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恩典之洋</dc:title>
  <dc:creator>Windows User</dc:creator>
  <cp:lastModifiedBy>Windows User</cp:lastModifiedBy>
  <cp:revision>4</cp:revision>
  <dcterms:created xsi:type="dcterms:W3CDTF">2020-08-07T17:35:53Z</dcterms:created>
  <dcterms:modified xsi:type="dcterms:W3CDTF">2020-08-07T17:43:41Z</dcterms:modified>
</cp:coreProperties>
</file>