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654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8803C-10C5-434A-82B2-7377515F7584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2974" y="422177"/>
            <a:ext cx="109728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滿有能力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我的盼望</a:t>
            </a:r>
            <a:r>
              <a:rPr lang="en-US" altLang="zh-TW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就在耶穌基督裡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面滿有平安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生命泉源</a:t>
            </a:r>
            <a:r>
              <a:rPr lang="en-US" altLang="zh-TW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就在耶穌基督裡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有主在我裡面活著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滿有能力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我宣告在我裡面的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比世上一切更有能力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我不屬這世界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我高舉耶穌的名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滿有能力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我宣告在我裡面有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活水湧流滿有能力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有耶穌在我裡面活著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我勇敢站立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滿有能力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有主在我裡面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沒有懼怕能戰勝仇敵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有主在我裡面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沒有懼怕還得勝有餘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144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</vt:lpstr>
      <vt:lpstr>滿有能力</vt:lpstr>
      <vt:lpstr>滿有能力</vt:lpstr>
      <vt:lpstr>滿有能力</vt:lpstr>
      <vt:lpstr>滿有能力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滿有能力</dc:title>
  <dc:creator>大唐</dc:creator>
  <cp:lastModifiedBy>Windows User</cp:lastModifiedBy>
  <cp:revision>4</cp:revision>
  <dcterms:created xsi:type="dcterms:W3CDTF">2017-10-03T12:22:24Z</dcterms:created>
  <dcterms:modified xsi:type="dcterms:W3CDTF">2020-08-07T17:32:26Z</dcterms:modified>
</cp:coreProperties>
</file>