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58C-F3D0-403E-BC84-40E74F8A596C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12-FAE6-4119-9D9B-546B8C9C5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03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58C-F3D0-403E-BC84-40E74F8A596C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12-FAE6-4119-9D9B-546B8C9C5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34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58C-F3D0-403E-BC84-40E74F8A596C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12-FAE6-4119-9D9B-546B8C9C5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18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58C-F3D0-403E-BC84-40E74F8A596C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12-FAE6-4119-9D9B-546B8C9C5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41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58C-F3D0-403E-BC84-40E74F8A596C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12-FAE6-4119-9D9B-546B8C9C5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52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58C-F3D0-403E-BC84-40E74F8A596C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12-FAE6-4119-9D9B-546B8C9C5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67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58C-F3D0-403E-BC84-40E74F8A596C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12-FAE6-4119-9D9B-546B8C9C5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61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58C-F3D0-403E-BC84-40E74F8A596C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12-FAE6-4119-9D9B-546B8C9C5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85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58C-F3D0-403E-BC84-40E74F8A596C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12-FAE6-4119-9D9B-546B8C9C5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1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58C-F3D0-403E-BC84-40E74F8A596C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12-FAE6-4119-9D9B-546B8C9C5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68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58C-F3D0-403E-BC84-40E74F8A596C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12-FAE6-4119-9D9B-546B8C9C5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34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2C58C-F3D0-403E-BC84-40E74F8A596C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F8412-FAE6-4119-9D9B-546B8C9C5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57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谷中百合花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主耶穌是我良友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有主勝得萬有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萬人中救主是我最好靈友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9456" y="1600201"/>
            <a:ext cx="10801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1.</a:t>
            </a:r>
            <a:endParaRPr lang="vi-VN" sz="6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谷中百合花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主是谷中百合花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我惟一需要祂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祂能洗淨我使我聖潔無瑕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456" y="1600201"/>
            <a:ext cx="10801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1.</a:t>
            </a:r>
            <a:endParaRPr lang="vi-VN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谷中百合花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悲傷時祂來解憂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患難時祂保佑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一切掛慮全放在主肩頭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456" y="1600201"/>
            <a:ext cx="10801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1.</a:t>
            </a:r>
            <a:endParaRPr lang="vi-VN" sz="6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谷中百合花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主是晨星燦爛光華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是谷中百合花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萬人中救主最美好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我愛祂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456" y="1600201"/>
            <a:ext cx="10801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1.</a:t>
            </a:r>
            <a:endParaRPr lang="vi-VN" sz="6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谷中百合花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主永不把我捨棄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我主何等仁慈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我要忠誠信靠遵行主旨意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456" y="1600201"/>
            <a:ext cx="10801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2</a:t>
            </a:r>
            <a:r>
              <a:rPr lang="en-US" sz="6600" b="1" dirty="0" smtClean="0"/>
              <a:t>.</a:t>
            </a:r>
            <a:endParaRPr lang="vi-VN" sz="6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谷中百合花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有火柱繞我身旁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任遭何事不慌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主賜嗎哪餧養我靈得健壯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456" y="1600201"/>
            <a:ext cx="10801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2</a:t>
            </a:r>
            <a:r>
              <a:rPr lang="en-US" sz="6600" b="1" dirty="0" smtClean="0"/>
              <a:t>.</a:t>
            </a:r>
            <a:endParaRPr lang="vi-VN" sz="6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谷中百合花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那日在天見主面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享受主愛甘甜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有快樂江河長流至永年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456" y="1600201"/>
            <a:ext cx="10801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2</a:t>
            </a:r>
            <a:r>
              <a:rPr lang="en-US" sz="6600" b="1" dirty="0" smtClean="0"/>
              <a:t>.</a:t>
            </a:r>
            <a:endParaRPr lang="vi-VN" sz="6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谷中百合花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主是晨星燦爛光華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是谷中百合花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萬人中救主最美好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我愛祂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456" y="1600201"/>
            <a:ext cx="10801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2</a:t>
            </a:r>
            <a:r>
              <a:rPr lang="en-US" sz="6600" b="1" dirty="0" smtClean="0"/>
              <a:t>.</a:t>
            </a:r>
            <a:endParaRPr lang="vi-VN" sz="6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8125CB7-D18B-46DC-9DCC-3C669FADD5A1}" vid="{0725724D-EDF4-4EF9-A9A7-DF024E339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248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谷中百合花</vt:lpstr>
      <vt:lpstr>谷中百合花</vt:lpstr>
      <vt:lpstr>谷中百合花</vt:lpstr>
      <vt:lpstr>谷中百合花</vt:lpstr>
      <vt:lpstr>谷中百合花</vt:lpstr>
      <vt:lpstr>谷中百合花</vt:lpstr>
      <vt:lpstr>谷中百合花</vt:lpstr>
      <vt:lpstr>谷中百合花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谷中百合花</dc:title>
  <dc:creator>User</dc:creator>
  <cp:lastModifiedBy>Windows User</cp:lastModifiedBy>
  <cp:revision>5</cp:revision>
  <dcterms:created xsi:type="dcterms:W3CDTF">2017-03-25T09:01:12Z</dcterms:created>
  <dcterms:modified xsi:type="dcterms:W3CDTF">2020-08-08T03:58:29Z</dcterms:modified>
</cp:coreProperties>
</file>