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591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139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08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494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54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22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692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70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513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048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219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C2763-3617-4559-9DF8-4E236737AC64}" type="datetimeFigureOut">
              <a:rPr lang="vi-VN" smtClean="0"/>
              <a:t>22/01/2020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AA0B-035D-4C46-BF5A-CCB430EDC3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507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新年歌</a:t>
            </a:r>
            <a:endParaRPr lang="vi-VN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恭祝你平安好福</a:t>
            </a: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氣</a:t>
            </a:r>
            <a:endParaRPr lang="zh-TW" altLang="en-US" sz="6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恭祝你健康笑揚</a:t>
            </a: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眉</a:t>
            </a:r>
            <a:endParaRPr lang="zh-TW" altLang="en-US" sz="6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年年親友來歡</a:t>
            </a: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</a:t>
            </a:r>
            <a:endParaRPr lang="en-US" altLang="zh-TW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年快樂齊恭祝您</a:t>
            </a:r>
            <a:endParaRPr lang="zh-TW" altLang="en-US" sz="6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vi-VN" sz="6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56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新年歌</a:t>
            </a:r>
            <a:endParaRPr lang="vi-VN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恭祝你幸福心開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朗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恭祝你健康歲月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年年今日來歡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新年快樂同歡</a:t>
            </a: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暢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同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歡暢</a:t>
            </a:r>
          </a:p>
        </p:txBody>
      </p:sp>
    </p:spTree>
    <p:extLst>
      <p:ext uri="{BB962C8B-B14F-4D97-AF65-F5344CB8AC3E}">
        <p14:creationId xmlns:p14="http://schemas.microsoft.com/office/powerpoint/2010/main" val="25035718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</TotalTime>
  <Words>70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新年歌</vt:lpstr>
      <vt:lpstr>新年歌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新年歌</dc:title>
  <dc:creator>Windows User</dc:creator>
  <cp:lastModifiedBy>Windows User</cp:lastModifiedBy>
  <cp:revision>3</cp:revision>
  <dcterms:created xsi:type="dcterms:W3CDTF">2020-01-21T17:40:51Z</dcterms:created>
  <dcterms:modified xsi:type="dcterms:W3CDTF">2020-01-21T18:34:19Z</dcterms:modified>
</cp:coreProperties>
</file>