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  <p:sldId id="260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7F70-6466-42FF-BF3B-62295FDEB6AD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讓那讚美的聲音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在這空間響遍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讓那敬拜的心聲  永不休止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讓我心中所有意念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此刻都交主的手裡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心中只想獻奉我深深敬拜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人活著原是要歌頌讚揚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創造我的主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配得榮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活著原是要將榮耀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歸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願帶我到寶座前敬拜</a:t>
            </a:r>
          </a:p>
        </p:txBody>
      </p:sp>
    </p:spTree>
    <p:extLst>
      <p:ext uri="{BB962C8B-B14F-4D97-AF65-F5344CB8AC3E}">
        <p14:creationId xmlns:p14="http://schemas.microsoft.com/office/powerpoint/2010/main" val="194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17</TotalTime>
  <Words>127</Words>
  <Application>Microsoft Office PowerPoint</Application>
  <PresentationFormat>On-screen Show (16:9)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Church Theme</vt:lpstr>
      <vt:lpstr>一首讚美的詩歌</vt:lpstr>
      <vt:lpstr>一首讚美的詩歌</vt:lpstr>
      <vt:lpstr>一首讚美的詩歌</vt:lpstr>
      <vt:lpstr>一首讚美的詩歌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Windows User</cp:lastModifiedBy>
  <cp:revision>5</cp:revision>
  <dcterms:created xsi:type="dcterms:W3CDTF">2017-04-30T02:03:32Z</dcterms:created>
  <dcterms:modified xsi:type="dcterms:W3CDTF">2020-02-08T09:34:55Z</dcterms:modified>
</cp:coreProperties>
</file>