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7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6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4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0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9668-19BB-4531-B921-24AC1C4F06E4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2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禱告尋求祢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意單單跟隨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求賜下父神的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我們要回轉向祢父神 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也要看見復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設立祢寶座在這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奉主名的呼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榮耀高舉祢的聖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復興這地 全能的君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我們歡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迎祢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以禱告尋求祢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我們轉離所有的惡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定意單單跟隨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主我們國家是屬於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求祢來掌管全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願祢來憐憫醫治這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榮耀再次降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臨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設立祢寶座在這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祢必睜眼看側耳垂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奉主名的呼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榮耀高舉祢的聖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復興這地 全能的君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我們歡</a:t>
            </a:r>
            <a:r>
              <a:rPr lang="zh-TW" altLang="en-US" sz="60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迎祢</a:t>
            </a:r>
            <a:endParaRPr lang="zh-TW" altLang="en-US" sz="60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</TotalTime>
  <Words>280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我們呼求</dc:title>
  <dc:creator>User</dc:creator>
  <cp:lastModifiedBy>Windows User</cp:lastModifiedBy>
  <cp:revision>7</cp:revision>
  <dcterms:created xsi:type="dcterms:W3CDTF">2017-06-20T12:31:38Z</dcterms:created>
  <dcterms:modified xsi:type="dcterms:W3CDTF">2020-02-22T16:08:56Z</dcterms:modified>
</cp:coreProperties>
</file>