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35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1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9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09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75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0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2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72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0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5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6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68FE-19D5-4114-B53F-D43144FE8E97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2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守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的心我的意念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我能夠遵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語深藏在我心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領我 使我不會再退縮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我生命中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好讓我一生能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樣式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使我能成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喜悅的兒女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使我的生命 能夠彰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165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Theme1</vt:lpstr>
      <vt:lpstr>我需要有袮在我生命中</vt:lpstr>
      <vt:lpstr>我需要有袮在我生命中</vt:lpstr>
      <vt:lpstr>我需要有袮在我生命中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我需要有你在我生命中</dc:title>
  <dc:creator>大唐</dc:creator>
  <cp:lastModifiedBy>Windows User</cp:lastModifiedBy>
  <cp:revision>2</cp:revision>
  <dcterms:created xsi:type="dcterms:W3CDTF">2018-02-05T12:45:17Z</dcterms:created>
  <dcterms:modified xsi:type="dcterms:W3CDTF">2020-02-08T09:59:23Z</dcterms:modified>
</cp:coreProperties>
</file>