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05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509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59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55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26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301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023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615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25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353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51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4DD5-95D8-47F1-AC4D-004157183944}" type="datetimeFigureOut">
              <a:rPr lang="vi-VN" smtClean="0"/>
              <a:t>06/02/2020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ADFE-2D73-46D4-B83C-F4723E8EDD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3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繼續向前行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地萬物屬我主基督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間的愛是祢帶進來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和地 風與海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是萬有的主宰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1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繼續向前行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論我往哪裡走 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上難免 憂傷苦痛 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祢牽我手 每日施恩 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我平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 繼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續向前行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0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繼續向前行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無論我去到哪方 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 領我前航 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過幽谷 恩典夠我用 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大愛激勵我 向前行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7225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111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PMingLiU</vt:lpstr>
      <vt:lpstr>Arial</vt:lpstr>
      <vt:lpstr>Calibri</vt:lpstr>
      <vt:lpstr>Times New Roman</vt:lpstr>
      <vt:lpstr>Theme1</vt:lpstr>
      <vt:lpstr>繼續向前行</vt:lpstr>
      <vt:lpstr>繼續向前行</vt:lpstr>
      <vt:lpstr>繼續向前行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繼續向前行</dc:title>
  <dc:creator>Windows User</dc:creator>
  <cp:lastModifiedBy>Windows User</cp:lastModifiedBy>
  <cp:revision>1</cp:revision>
  <dcterms:created xsi:type="dcterms:W3CDTF">2020-02-06T04:04:05Z</dcterms:created>
  <dcterms:modified xsi:type="dcterms:W3CDTF">2020-02-06T04:08:00Z</dcterms:modified>
</cp:coreProperties>
</file>