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96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40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284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56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41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16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78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954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925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5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363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C6BB-15CE-4958-98C0-5A2B1B11C4DA}" type="datetimeFigureOut">
              <a:rPr lang="vi-VN" smtClean="0"/>
              <a:t>15/02/2020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14C9-93A0-4173-9893-4F45A5E368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13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美好的創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祢創造宇宙萬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  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創造海洋星宿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細心創造了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以永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恆愛來愛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祢使我大聲歡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  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使我喜樂跳舞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要不停來歌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  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妙創造主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033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美好的創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我是神美好的創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受造奇妙真美好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天來宣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  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創造奇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  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我是神美好的創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受造奇妙真美好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樂地微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笑  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敢去擁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祢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祢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對我真好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4567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132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美好的創造</vt:lpstr>
      <vt:lpstr>美好的創造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美好的創造</dc:title>
  <dc:creator>Windows User</dc:creator>
  <cp:lastModifiedBy>Windows User</cp:lastModifiedBy>
  <cp:revision>2</cp:revision>
  <dcterms:created xsi:type="dcterms:W3CDTF">2020-02-15T08:56:36Z</dcterms:created>
  <dcterms:modified xsi:type="dcterms:W3CDTF">2020-02-15T08:59:37Z</dcterms:modified>
</cp:coreProperties>
</file>