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C329-CF0D-4B67-8B94-DAFA47238192}" type="datetimeFigureOut">
              <a:rPr lang="vi-VN" smtClean="0"/>
              <a:t>08/02/2020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03AB-DBCA-4E34-B89E-84B96171BF3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341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C329-CF0D-4B67-8B94-DAFA47238192}" type="datetimeFigureOut">
              <a:rPr lang="vi-VN" smtClean="0"/>
              <a:t>08/02/2020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03AB-DBCA-4E34-B89E-84B96171BF3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189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C329-CF0D-4B67-8B94-DAFA47238192}" type="datetimeFigureOut">
              <a:rPr lang="vi-VN" smtClean="0"/>
              <a:t>08/02/2020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03AB-DBCA-4E34-B89E-84B96171BF3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995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C329-CF0D-4B67-8B94-DAFA47238192}" type="datetimeFigureOut">
              <a:rPr lang="vi-VN" smtClean="0"/>
              <a:t>08/02/2020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03AB-DBCA-4E34-B89E-84B96171BF3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770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C329-CF0D-4B67-8B94-DAFA47238192}" type="datetimeFigureOut">
              <a:rPr lang="vi-VN" smtClean="0"/>
              <a:t>08/02/2020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03AB-DBCA-4E34-B89E-84B96171BF3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334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C329-CF0D-4B67-8B94-DAFA47238192}" type="datetimeFigureOut">
              <a:rPr lang="vi-VN" smtClean="0"/>
              <a:t>08/02/2020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03AB-DBCA-4E34-B89E-84B96171BF3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248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C329-CF0D-4B67-8B94-DAFA47238192}" type="datetimeFigureOut">
              <a:rPr lang="vi-VN" smtClean="0"/>
              <a:t>08/02/2020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03AB-DBCA-4E34-B89E-84B96171BF3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152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C329-CF0D-4B67-8B94-DAFA47238192}" type="datetimeFigureOut">
              <a:rPr lang="vi-VN" smtClean="0"/>
              <a:t>08/02/2020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03AB-DBCA-4E34-B89E-84B96171BF3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09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C329-CF0D-4B67-8B94-DAFA47238192}" type="datetimeFigureOut">
              <a:rPr lang="vi-VN" smtClean="0"/>
              <a:t>08/02/2020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03AB-DBCA-4E34-B89E-84B96171BF3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738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C329-CF0D-4B67-8B94-DAFA47238192}" type="datetimeFigureOut">
              <a:rPr lang="vi-VN" smtClean="0"/>
              <a:t>08/02/2020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03AB-DBCA-4E34-B89E-84B96171BF3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609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C329-CF0D-4B67-8B94-DAFA47238192}" type="datetimeFigureOut">
              <a:rPr lang="vi-VN" smtClean="0"/>
              <a:t>08/02/2020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03AB-DBCA-4E34-B89E-84B96171BF3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946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8C329-CF0D-4B67-8B94-DAFA47238192}" type="datetimeFigureOut">
              <a:rPr lang="vi-VN" smtClean="0"/>
              <a:t>08/02/2020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103AB-DBCA-4E34-B89E-84B96171BF3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949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與祢一起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謝謝我恩主 就算多艱苦 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激祢在保守看顧 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得享安息 祢撫慰我心傷處 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倚靠祢 未懼洪濤風雨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476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與祢一起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謝謝祢的愛 是祢的光采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使我現舉起頭來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光照我每天 能指引我方向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生也願意 為主擺上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785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與祢一起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求能一世稱頌祢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人可替代祢 怎麼可相比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單單想與祢一起 救主多麼美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沒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有別個能隔絕我跟祢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465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與祢一起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求能一世尊崇主祢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完全所有奉獻 討主的歡喜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我的福氣 我心想祢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一切全為愛著祢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31916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170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Microsoft JhengHei</vt:lpstr>
      <vt:lpstr>新細明體</vt:lpstr>
      <vt:lpstr>Arial</vt:lpstr>
      <vt:lpstr>Calibri</vt:lpstr>
      <vt:lpstr>Times New Roman</vt:lpstr>
      <vt:lpstr>Theme1</vt:lpstr>
      <vt:lpstr>與祢一起</vt:lpstr>
      <vt:lpstr>與祢一起</vt:lpstr>
      <vt:lpstr>與祢一起</vt:lpstr>
      <vt:lpstr>與祢一起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與祢一起</dc:title>
  <dc:creator>Windows User</dc:creator>
  <cp:lastModifiedBy>Windows User</cp:lastModifiedBy>
  <cp:revision>1</cp:revision>
  <dcterms:created xsi:type="dcterms:W3CDTF">2020-02-08T09:44:07Z</dcterms:created>
  <dcterms:modified xsi:type="dcterms:W3CDTF">2020-02-08T09:46:22Z</dcterms:modified>
</cp:coreProperties>
</file>