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B3F1-EFF9-4805-913D-1ECEA9EAAFAF}" type="datetimeFigureOut">
              <a:rPr lang="zh-TW" altLang="en-US" smtClean="0"/>
              <a:t>2020/2/6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金錢不是萬能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285861"/>
            <a:ext cx="8229600" cy="3223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萬能  不是萬能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可別依靠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難買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  難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買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可別羨慕財富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4502759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vạn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endParaRPr lang="en-US" altLang="zh-TW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endParaRPr lang="en-US" altLang="zh-TW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金錢不是萬能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285861"/>
            <a:ext cx="8229600" cy="3223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靠神真富足  靠神才有出路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祂是天上的父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靠神真富足  靠神才有出路</a:t>
            </a:r>
            <a:endParaRPr lang="en-US" altLang="zh-TW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靠祂真正有福</a:t>
            </a: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4502759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en-US" altLang="zh-TW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Thượng</a:t>
            </a:r>
            <a:endParaRPr lang="en-US" altLang="zh-TW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Times New Roman</vt:lpstr>
      <vt:lpstr>佈景主題1</vt:lpstr>
      <vt:lpstr>金錢不是萬能</vt:lpstr>
      <vt:lpstr>金錢不是萬能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金錢不是萬能</dc:title>
  <dc:creator>DaTang</dc:creator>
  <cp:lastModifiedBy>Windows User</cp:lastModifiedBy>
  <cp:revision>2</cp:revision>
  <dcterms:created xsi:type="dcterms:W3CDTF">2019-02-23T03:14:46Z</dcterms:created>
  <dcterms:modified xsi:type="dcterms:W3CDTF">2020-02-06T03:22:32Z</dcterms:modified>
</cp:coreProperties>
</file>