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1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3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13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0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248C-D4F7-4ED1-AEAF-0AAD252A8B36}" type="datetimeFigureOut">
              <a:rPr lang="zh-TW" altLang="en-US" smtClean="0"/>
              <a:pPr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願您平安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願主看顧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平安歸於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主保守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願主的福氣傾倒於您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我的主真的愛您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88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願您平安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願您平安</dc:title>
  <dc:creator>DAIDUONG</dc:creator>
  <cp:lastModifiedBy>Windows User</cp:lastModifiedBy>
  <cp:revision>12</cp:revision>
  <dcterms:created xsi:type="dcterms:W3CDTF">2013-05-11T12:36:37Z</dcterms:created>
  <dcterms:modified xsi:type="dcterms:W3CDTF">2020-02-06T02:58:20Z</dcterms:modified>
</cp:coreProperties>
</file>