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B92A-B757-417C-B884-C5A3A31C349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99A4-0604-4709-AFFC-67431213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1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B92A-B757-417C-B884-C5A3A31C349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99A4-0604-4709-AFFC-67431213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0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B92A-B757-417C-B884-C5A3A31C349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99A4-0604-4709-AFFC-67431213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6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B92A-B757-417C-B884-C5A3A31C349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99A4-0604-4709-AFFC-67431213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4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B92A-B757-417C-B884-C5A3A31C349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99A4-0604-4709-AFFC-67431213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9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B92A-B757-417C-B884-C5A3A31C349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99A4-0604-4709-AFFC-67431213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0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B92A-B757-417C-B884-C5A3A31C349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99A4-0604-4709-AFFC-67431213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B92A-B757-417C-B884-C5A3A31C349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99A4-0604-4709-AFFC-67431213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B92A-B757-417C-B884-C5A3A31C349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99A4-0604-4709-AFFC-67431213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9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B92A-B757-417C-B884-C5A3A31C349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99A4-0604-4709-AFFC-67431213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8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B92A-B757-417C-B884-C5A3A31C349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99A4-0604-4709-AFFC-67431213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4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B92A-B757-417C-B884-C5A3A31C349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199A4-0604-4709-AFFC-67431213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9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那雙看不見的手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雖不見祢 觸不到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祢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但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是我知 你正在對我低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語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哦 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主耶穌 哦主耶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深知道祢一直都在這裡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76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 smtClean="0"/>
              <a:t>1.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31179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那雙看不見的手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是你的手   釘痕的手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 fontAlgn="base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重新撫慰   我那破碎的心田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 fontAlgn="base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是你聲音   溫柔話語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 fontAlgn="base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再度填滿我心靈中的飢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渴</a:t>
            </a:r>
            <a:endParaRPr lang="zh-TW" alt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76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/>
              <a:t>2</a:t>
            </a:r>
            <a:r>
              <a:rPr lang="en-US" altLang="zh-CN" sz="5000" b="1" dirty="0" smtClean="0"/>
              <a:t>.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67105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94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那雙看不見的手</vt:lpstr>
      <vt:lpstr>那雙看不見的手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那雙看不見的手</dc:title>
  <dc:creator>Windows User</dc:creator>
  <cp:lastModifiedBy>Windows User</cp:lastModifiedBy>
  <cp:revision>2</cp:revision>
  <dcterms:created xsi:type="dcterms:W3CDTF">2019-06-07T15:06:30Z</dcterms:created>
  <dcterms:modified xsi:type="dcterms:W3CDTF">2019-06-07T15:19:14Z</dcterms:modified>
</cp:coreProperties>
</file>