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96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264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15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9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0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0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61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9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1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21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432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我得一友是我主耶穌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主愛盡真善美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我歡喜說主如何救我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和主向你何等恩惠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64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主奇妙恩救我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賜新生命給我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喜樂的生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在充滿我心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</a:p>
        </p:txBody>
      </p:sp>
    </p:spTree>
    <p:extLst>
      <p:ext uri="{BB962C8B-B14F-4D97-AF65-F5344CB8AC3E}">
        <p14:creationId xmlns:p14="http://schemas.microsoft.com/office/powerpoint/2010/main" val="28374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主拯救我脫離眾罪惡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每日且必保守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我今依靠主全能膀臂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一切路程和主同走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3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主奇妙恩救我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賜新生命給我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喜樂的生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在充滿我心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</a:p>
        </p:txBody>
      </p:sp>
    </p:spTree>
    <p:extLst>
      <p:ext uri="{BB962C8B-B14F-4D97-AF65-F5344CB8AC3E}">
        <p14:creationId xmlns:p14="http://schemas.microsoft.com/office/powerpoint/2010/main" val="13125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貧苦缺乏或孤單之時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主慈聲慰我說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快來就我必領你歸家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與我同居永遠喜樂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主奇妙恩救我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賜新生命給我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喜樂的生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在充滿我心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</a:p>
        </p:txBody>
      </p:sp>
    </p:spTree>
    <p:extLst>
      <p:ext uri="{BB962C8B-B14F-4D97-AF65-F5344CB8AC3E}">
        <p14:creationId xmlns:p14="http://schemas.microsoft.com/office/powerpoint/2010/main" val="28018420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219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【主拯救我】</vt:lpstr>
      <vt:lpstr>【主拯救我】</vt:lpstr>
      <vt:lpstr>【主拯救我】</vt:lpstr>
      <vt:lpstr>【主拯救我】</vt:lpstr>
      <vt:lpstr>【主拯救我】</vt:lpstr>
      <vt:lpstr>【主拯救我】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2020-10-15T10:22:13Z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