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1601" r:id="rId2"/>
    <p:sldId id="1602" r:id="rId3"/>
    <p:sldId id="1603" r:id="rId4"/>
    <p:sldId id="1604" r:id="rId5"/>
    <p:sldId id="1605" r:id="rId6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133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334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314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576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166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154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85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953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254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767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81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64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教會復興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願主教會復興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望救主顯鴻恩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求主顯現能力權柄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使各位聽主聲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631504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9409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教會復興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願主教會復興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大家同讚主名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懇求聖靈顯彰大能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一同變為新人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631504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7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教會復興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願主教會復興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頌揚救主聖名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望主慈愛感動各人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激發愛主熱心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631504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0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教會復興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願主教會復興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靈糧賜給各人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將主言語永存在心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靠主得新生命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631504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教會復興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願主教會復興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聖靈感化人心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惡魔失敗聖徒得勝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榮耀歸主聖名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631504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5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594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170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Theme1</vt:lpstr>
      <vt:lpstr>【教會復興】</vt:lpstr>
      <vt:lpstr>【教會復興】</vt:lpstr>
      <vt:lpstr>【教會復興】</vt:lpstr>
      <vt:lpstr>【教會復興】</vt:lpstr>
      <vt:lpstr>【教會復興】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2020-10-15T10:27:06Z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